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85_4852A18B.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notesSlides/notesSlide10.xml" ContentType="application/vnd.openxmlformats-officedocument.presentationml.notesSlide+xml"/>
  <Override PartName="/ppt/comments/modernComment_2A8_EED2425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2B_5A5566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Lst>
  <p:notesMasterIdLst>
    <p:notesMasterId r:id="rId45"/>
  </p:notesMasterIdLst>
  <p:sldIdLst>
    <p:sldId id="256" r:id="rId6"/>
    <p:sldId id="581" r:id="rId7"/>
    <p:sldId id="689" r:id="rId8"/>
    <p:sldId id="676" r:id="rId9"/>
    <p:sldId id="608" r:id="rId10"/>
    <p:sldId id="691" r:id="rId11"/>
    <p:sldId id="639" r:id="rId12"/>
    <p:sldId id="641" r:id="rId13"/>
    <p:sldId id="642" r:id="rId14"/>
    <p:sldId id="643" r:id="rId15"/>
    <p:sldId id="644" r:id="rId16"/>
    <p:sldId id="685" r:id="rId17"/>
    <p:sldId id="677" r:id="rId18"/>
    <p:sldId id="640" r:id="rId19"/>
    <p:sldId id="645" r:id="rId20"/>
    <p:sldId id="646" r:id="rId21"/>
    <p:sldId id="647" r:id="rId22"/>
    <p:sldId id="648" r:id="rId23"/>
    <p:sldId id="649" r:id="rId24"/>
    <p:sldId id="695" r:id="rId25"/>
    <p:sldId id="651" r:id="rId26"/>
    <p:sldId id="650" r:id="rId27"/>
    <p:sldId id="692" r:id="rId28"/>
    <p:sldId id="693" r:id="rId29"/>
    <p:sldId id="694" r:id="rId30"/>
    <p:sldId id="652" r:id="rId31"/>
    <p:sldId id="679" r:id="rId32"/>
    <p:sldId id="682" r:id="rId33"/>
    <p:sldId id="687" r:id="rId34"/>
    <p:sldId id="678" r:id="rId35"/>
    <p:sldId id="657" r:id="rId36"/>
    <p:sldId id="681" r:id="rId37"/>
    <p:sldId id="680" r:id="rId38"/>
    <p:sldId id="659" r:id="rId39"/>
    <p:sldId id="561" r:id="rId40"/>
    <p:sldId id="555" r:id="rId41"/>
    <p:sldId id="686" r:id="rId42"/>
    <p:sldId id="674" r:id="rId43"/>
    <p:sldId id="6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A5ECF0-7157-4FD4-98AE-8BEA2743F680}">
          <p14:sldIdLst>
            <p14:sldId id="256"/>
            <p14:sldId id="581"/>
            <p14:sldId id="689"/>
            <p14:sldId id="676"/>
            <p14:sldId id="608"/>
            <p14:sldId id="691"/>
            <p14:sldId id="639"/>
            <p14:sldId id="641"/>
            <p14:sldId id="642"/>
            <p14:sldId id="643"/>
            <p14:sldId id="644"/>
            <p14:sldId id="685"/>
            <p14:sldId id="677"/>
            <p14:sldId id="640"/>
            <p14:sldId id="645"/>
            <p14:sldId id="646"/>
            <p14:sldId id="647"/>
            <p14:sldId id="648"/>
            <p14:sldId id="649"/>
            <p14:sldId id="695"/>
            <p14:sldId id="651"/>
            <p14:sldId id="650"/>
            <p14:sldId id="692"/>
            <p14:sldId id="693"/>
            <p14:sldId id="694"/>
            <p14:sldId id="652"/>
            <p14:sldId id="679"/>
            <p14:sldId id="682"/>
            <p14:sldId id="687"/>
            <p14:sldId id="678"/>
            <p14:sldId id="657"/>
            <p14:sldId id="681"/>
            <p14:sldId id="680"/>
            <p14:sldId id="659"/>
            <p14:sldId id="561"/>
            <p14:sldId id="555"/>
            <p14:sldId id="686"/>
            <p14:sldId id="674"/>
            <p14:sldId id="69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61F800-3C09-EA26-1104-7F8175B0FE09}" name="Christopher DOLEMAN" initials="CD" userId="S::christopher.doleman@aperc.or.jp::e538dd86-722c-46d0-99e5-870d1002476f" providerId="AD"/>
  <p188:author id="{941A3F14-0D6D-544A-99D9-6C8B5A5C9D79}" name="Jeongdu KIM" initials="JK" userId="S::jeongdu.kim@aperc.or.jp::133701e5-706a-4ee1-9c6b-890e21af6486" providerId="AD"/>
  <p188:author id="{FD2C1625-8CF6-D1E1-43F6-9D3752D1D1C3}" name="Mathew HORNE" initials="MH" userId="S::mathew.horne@aperc.or.jp::f5fdea47-a277-446a-bd6c-3c6424f39542" providerId="AD"/>
  <p188:author id="{F9439073-162F-CA11-48AC-DA2270A9BB45}" name="David Michael WOGAN" initials="DMW" userId="David Michael WOGAN" providerId="None"/>
  <p188:author id="{C6D3B7A0-E231-A0D8-21B4-600741AB4FD6}" name="David Michael WOGAN" initials="DW" userId="S::david.wogan@aperc.or.jp::4c2dba47-0cd7-47d2-bd6d-833637e56e4a" providerId="AD"/>
  <p188:author id="{B67F58BA-7025-745F-61A8-64B5E1F1A1D2}" name="Finbar MAUNSELL" initials="FM" userId="S::finbar.maunsell@aperc.or.jp::8826923f-3184-43b7-a36b-2a6b79ce97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508F1-5BA9-4BFA-88D2-889A84C64AB9}" v="37" dt="2023-06-02T03:44:18.671"/>
    <p1510:client id="{326B1D74-5280-447C-B458-507F74E2F221}" vWet="2" dt="2023-06-05T01:05:19.218"/>
    <p1510:client id="{3FAC5213-4546-1B93-34B9-D167008F0D14}" v="11" dt="2023-06-05T01:38:04.329"/>
    <p1510:client id="{70EBF069-7E69-4A01-AFBE-E4356D0DE020}" v="47" dt="2023-06-05T01:46:02.837"/>
    <p1510:client id="{93BEB807-DB11-4ADA-A552-F11447FAEEE7}" v="258" dt="2023-06-02T02:26:45.577"/>
    <p1510:client id="{95B91989-CDA2-42B0-8C86-E5AFB7BDDCD5}" v="47" dt="2023-06-05T00:48:48.606"/>
    <p1510:client id="{9940AA6F-32DE-D6FE-FB11-F356B1CF3F49}" v="891" dt="2023-06-05T01:12:27.570"/>
    <p1510:client id="{B83C7ED1-53C4-4F57-A4DA-C997A69E7645}" v="1" dt="2023-06-02T05:23:51.244"/>
    <p1510:client id="{B9661D20-6854-417B-BAA6-80F81E0891F2}" v="272" dt="2023-06-05T01:41:43.584"/>
    <p1510:client id="{EFB70843-ED72-4705-8781-E9A8CCC32D41}" v="67" dt="2023-06-01T06:18:23.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nbar MAUNSELL" userId="S::finbar.maunsell@aperc.or.jp::8826923f-3184-43b7-a36b-2a6b79ce973f" providerId="AD" clId="Web-{9940AA6F-32DE-D6FE-FB11-F356B1CF3F49}"/>
    <pc:docChg chg="addSld modSld modSection">
      <pc:chgData name="Finbar MAUNSELL" userId="S::finbar.maunsell@aperc.or.jp::8826923f-3184-43b7-a36b-2a6b79ce973f" providerId="AD" clId="Web-{9940AA6F-32DE-D6FE-FB11-F356B1CF3F49}" dt="2023-06-05T01:12:27.586" v="508" actId="20577"/>
      <pc:docMkLst>
        <pc:docMk/>
      </pc:docMkLst>
      <pc:sldChg chg="modSp">
        <pc:chgData name="Finbar MAUNSELL" userId="S::finbar.maunsell@aperc.or.jp::8826923f-3184-43b7-a36b-2a6b79ce973f" providerId="AD" clId="Web-{9940AA6F-32DE-D6FE-FB11-F356B1CF3F49}" dt="2023-06-05T01:12:03.820" v="503" actId="20577"/>
        <pc:sldMkLst>
          <pc:docMk/>
          <pc:sldMk cId="2012262516" sldId="561"/>
        </pc:sldMkLst>
        <pc:spChg chg="mod">
          <ac:chgData name="Finbar MAUNSELL" userId="S::finbar.maunsell@aperc.or.jp::8826923f-3184-43b7-a36b-2a6b79ce973f" providerId="AD" clId="Web-{9940AA6F-32DE-D6FE-FB11-F356B1CF3F49}" dt="2023-06-05T01:12:03.820" v="503" actId="20577"/>
          <ac:spMkLst>
            <pc:docMk/>
            <pc:sldMk cId="2012262516" sldId="561"/>
            <ac:spMk id="3" creationId="{1666C07F-11E1-17CF-F6D7-3FF57B27BAA8}"/>
          </ac:spMkLst>
        </pc:spChg>
      </pc:sldChg>
      <pc:sldChg chg="modSp">
        <pc:chgData name="Finbar MAUNSELL" userId="S::finbar.maunsell@aperc.or.jp::8826923f-3184-43b7-a36b-2a6b79ce973f" providerId="AD" clId="Web-{9940AA6F-32DE-D6FE-FB11-F356B1CF3F49}" dt="2023-06-05T01:12:27.586" v="508" actId="20577"/>
        <pc:sldMkLst>
          <pc:docMk/>
          <pc:sldMk cId="2806326036" sldId="689"/>
        </pc:sldMkLst>
        <pc:spChg chg="mod">
          <ac:chgData name="Finbar MAUNSELL" userId="S::finbar.maunsell@aperc.or.jp::8826923f-3184-43b7-a36b-2a6b79ce973f" providerId="AD" clId="Web-{9940AA6F-32DE-D6FE-FB11-F356B1CF3F49}" dt="2023-06-05T01:12:27.586" v="508" actId="20577"/>
          <ac:spMkLst>
            <pc:docMk/>
            <pc:sldMk cId="2806326036" sldId="689"/>
            <ac:spMk id="3" creationId="{41D5C480-2DB9-0EB2-7B91-FF1784912FC5}"/>
          </ac:spMkLst>
        </pc:spChg>
      </pc:sldChg>
      <pc:sldChg chg="modSp">
        <pc:chgData name="Finbar MAUNSELL" userId="S::finbar.maunsell@aperc.or.jp::8826923f-3184-43b7-a36b-2a6b79ce973f" providerId="AD" clId="Web-{9940AA6F-32DE-D6FE-FB11-F356B1CF3F49}" dt="2023-06-05T01:12:17.039" v="506" actId="20577"/>
        <pc:sldMkLst>
          <pc:docMk/>
          <pc:sldMk cId="1088594403" sldId="690"/>
        </pc:sldMkLst>
        <pc:spChg chg="mod">
          <ac:chgData name="Finbar MAUNSELL" userId="S::finbar.maunsell@aperc.or.jp::8826923f-3184-43b7-a36b-2a6b79ce973f" providerId="AD" clId="Web-{9940AA6F-32DE-D6FE-FB11-F356B1CF3F49}" dt="2023-06-05T01:12:17.039" v="506" actId="20577"/>
          <ac:spMkLst>
            <pc:docMk/>
            <pc:sldMk cId="1088594403" sldId="690"/>
            <ac:spMk id="6" creationId="{8C330E84-9737-E6F9-8989-D9A3EC54883D}"/>
          </ac:spMkLst>
        </pc:spChg>
      </pc:sldChg>
      <pc:sldChg chg="modSp">
        <pc:chgData name="Finbar MAUNSELL" userId="S::finbar.maunsell@aperc.or.jp::8826923f-3184-43b7-a36b-2a6b79ce973f" providerId="AD" clId="Web-{9940AA6F-32DE-D6FE-FB11-F356B1CF3F49}" dt="2023-06-05T01:00:07.327" v="66" actId="20577"/>
        <pc:sldMkLst>
          <pc:docMk/>
          <pc:sldMk cId="82097658" sldId="692"/>
        </pc:sldMkLst>
        <pc:spChg chg="mod">
          <ac:chgData name="Finbar MAUNSELL" userId="S::finbar.maunsell@aperc.or.jp::8826923f-3184-43b7-a36b-2a6b79ce973f" providerId="AD" clId="Web-{9940AA6F-32DE-D6FE-FB11-F356B1CF3F49}" dt="2023-06-05T01:00:07.327" v="66" actId="20577"/>
          <ac:spMkLst>
            <pc:docMk/>
            <pc:sldMk cId="82097658" sldId="692"/>
            <ac:spMk id="4" creationId="{0D5700F8-1B71-8EF8-FD38-09E2AB1B0524}"/>
          </ac:spMkLst>
        </pc:spChg>
      </pc:sldChg>
      <pc:sldChg chg="addSp delSp modSp new mod modShow">
        <pc:chgData name="Finbar MAUNSELL" userId="S::finbar.maunsell@aperc.or.jp::8826923f-3184-43b7-a36b-2a6b79ce973f" providerId="AD" clId="Web-{9940AA6F-32DE-D6FE-FB11-F356B1CF3F49}" dt="2023-06-05T01:10:13.128" v="431"/>
        <pc:sldMkLst>
          <pc:docMk/>
          <pc:sldMk cId="429253419" sldId="693"/>
        </pc:sldMkLst>
        <pc:spChg chg="mod">
          <ac:chgData name="Finbar MAUNSELL" userId="S::finbar.maunsell@aperc.or.jp::8826923f-3184-43b7-a36b-2a6b79ce973f" providerId="AD" clId="Web-{9940AA6F-32DE-D6FE-FB11-F356B1CF3F49}" dt="2023-06-05T01:07:45.889" v="261" actId="20577"/>
          <ac:spMkLst>
            <pc:docMk/>
            <pc:sldMk cId="429253419" sldId="693"/>
            <ac:spMk id="2" creationId="{CFDD43A1-A1E7-B221-BEB3-22A1A6D3C191}"/>
          </ac:spMkLst>
        </pc:spChg>
        <pc:spChg chg="del">
          <ac:chgData name="Finbar MAUNSELL" userId="S::finbar.maunsell@aperc.or.jp::8826923f-3184-43b7-a36b-2a6b79ce973f" providerId="AD" clId="Web-{9940AA6F-32DE-D6FE-FB11-F356B1CF3F49}" dt="2023-06-05T01:00:12.640" v="68"/>
          <ac:spMkLst>
            <pc:docMk/>
            <pc:sldMk cId="429253419" sldId="693"/>
            <ac:spMk id="3" creationId="{B1344862-313A-0248-8631-B3BD45FDF854}"/>
          </ac:spMkLst>
        </pc:spChg>
        <pc:spChg chg="add mod">
          <ac:chgData name="Finbar MAUNSELL" userId="S::finbar.maunsell@aperc.or.jp::8826923f-3184-43b7-a36b-2a6b79ce973f" providerId="AD" clId="Web-{9940AA6F-32DE-D6FE-FB11-F356B1CF3F49}" dt="2023-06-05T01:04:32.852" v="102" actId="1076"/>
          <ac:spMkLst>
            <pc:docMk/>
            <pc:sldMk cId="429253419" sldId="693"/>
            <ac:spMk id="5" creationId="{4120503D-40EE-C77D-6EAC-650943DFB32E}"/>
          </ac:spMkLst>
        </pc:spChg>
        <pc:spChg chg="add mod">
          <ac:chgData name="Finbar MAUNSELL" userId="S::finbar.maunsell@aperc.or.jp::8826923f-3184-43b7-a36b-2a6b79ce973f" providerId="AD" clId="Web-{9940AA6F-32DE-D6FE-FB11-F356B1CF3F49}" dt="2023-06-05T01:10:05.300" v="430" actId="20577"/>
          <ac:spMkLst>
            <pc:docMk/>
            <pc:sldMk cId="429253419" sldId="693"/>
            <ac:spMk id="7" creationId="{329C62FC-DE2D-45C5-4BDC-019AF8D6E273}"/>
          </ac:spMkLst>
        </pc:spChg>
        <pc:picChg chg="add mod ord">
          <ac:chgData name="Finbar MAUNSELL" userId="S::finbar.maunsell@aperc.or.jp::8826923f-3184-43b7-a36b-2a6b79ce973f" providerId="AD" clId="Web-{9940AA6F-32DE-D6FE-FB11-F356B1CF3F49}" dt="2023-06-05T01:08:51.579" v="305" actId="1076"/>
          <ac:picMkLst>
            <pc:docMk/>
            <pc:sldMk cId="429253419" sldId="693"/>
            <ac:picMk id="4" creationId="{EA86129B-8146-85A3-38FF-DE8B91A10B8E}"/>
          </ac:picMkLst>
        </pc:picChg>
        <pc:picChg chg="add del mod">
          <ac:chgData name="Finbar MAUNSELL" userId="S::finbar.maunsell@aperc.or.jp::8826923f-3184-43b7-a36b-2a6b79ce973f" providerId="AD" clId="Web-{9940AA6F-32DE-D6FE-FB11-F356B1CF3F49}" dt="2023-06-05T01:08:49.032" v="304"/>
          <ac:picMkLst>
            <pc:docMk/>
            <pc:sldMk cId="429253419" sldId="693"/>
            <ac:picMk id="6" creationId="{4EC9E7FC-572D-9F06-67D3-BA661E5E58BD}"/>
          </ac:picMkLst>
        </pc:picChg>
      </pc:sldChg>
    </pc:docChg>
  </pc:docChgLst>
  <pc:docChgLst>
    <pc:chgData name="Finbar MAUNSELL" userId="S::finbar.maunsell@aperc.or.jp::8826923f-3184-43b7-a36b-2a6b79ce973f" providerId="AD" clId="Web-{93BEB807-DB11-4ADA-A552-F11447FAEEE7}"/>
    <pc:docChg chg="modSld">
      <pc:chgData name="Finbar MAUNSELL" userId="S::finbar.maunsell@aperc.or.jp::8826923f-3184-43b7-a36b-2a6b79ce973f" providerId="AD" clId="Web-{93BEB807-DB11-4ADA-A552-F11447FAEEE7}" dt="2023-06-02T02:26:45.577" v="230" actId="1076"/>
      <pc:docMkLst>
        <pc:docMk/>
      </pc:docMkLst>
      <pc:sldChg chg="modSp">
        <pc:chgData name="Finbar MAUNSELL" userId="S::finbar.maunsell@aperc.or.jp::8826923f-3184-43b7-a36b-2a6b79ce973f" providerId="AD" clId="Web-{93BEB807-DB11-4ADA-A552-F11447FAEEE7}" dt="2023-06-02T01:34:52.255" v="216" actId="1076"/>
        <pc:sldMkLst>
          <pc:docMk/>
          <pc:sldMk cId="3613094561" sldId="581"/>
        </pc:sldMkLst>
        <pc:graphicFrameChg chg="mod modGraphic">
          <ac:chgData name="Finbar MAUNSELL" userId="S::finbar.maunsell@aperc.or.jp::8826923f-3184-43b7-a36b-2a6b79ce973f" providerId="AD" clId="Web-{93BEB807-DB11-4ADA-A552-F11447FAEEE7}" dt="2023-06-02T01:32:08.640" v="17"/>
          <ac:graphicFrameMkLst>
            <pc:docMk/>
            <pc:sldMk cId="3613094561" sldId="581"/>
            <ac:graphicFrameMk id="4" creationId="{1E73707F-CDE0-7861-0802-114CD7C49B9A}"/>
          </ac:graphicFrameMkLst>
        </pc:graphicFrameChg>
        <pc:graphicFrameChg chg="mod modGraphic">
          <ac:chgData name="Finbar MAUNSELL" userId="S::finbar.maunsell@aperc.or.jp::8826923f-3184-43b7-a36b-2a6b79ce973f" providerId="AD" clId="Web-{93BEB807-DB11-4ADA-A552-F11447FAEEE7}" dt="2023-06-02T01:34:52.255" v="216" actId="1076"/>
          <ac:graphicFrameMkLst>
            <pc:docMk/>
            <pc:sldMk cId="3613094561" sldId="581"/>
            <ac:graphicFrameMk id="5" creationId="{B2B55646-5505-0F29-9D61-B733C8EED098}"/>
          </ac:graphicFrameMkLst>
        </pc:graphicFrameChg>
      </pc:sldChg>
      <pc:sldChg chg="addSp delSp modSp">
        <pc:chgData name="Finbar MAUNSELL" userId="S::finbar.maunsell@aperc.or.jp::8826923f-3184-43b7-a36b-2a6b79ce973f" providerId="AD" clId="Web-{93BEB807-DB11-4ADA-A552-F11447FAEEE7}" dt="2023-06-02T02:26:45.577" v="230" actId="1076"/>
        <pc:sldMkLst>
          <pc:docMk/>
          <pc:sldMk cId="2492375374" sldId="677"/>
        </pc:sldMkLst>
        <pc:picChg chg="del">
          <ac:chgData name="Finbar MAUNSELL" userId="S::finbar.maunsell@aperc.or.jp::8826923f-3184-43b7-a36b-2a6b79ce973f" providerId="AD" clId="Web-{93BEB807-DB11-4ADA-A552-F11447FAEEE7}" dt="2023-06-02T02:26:41.015" v="228"/>
          <ac:picMkLst>
            <pc:docMk/>
            <pc:sldMk cId="2492375374" sldId="677"/>
            <ac:picMk id="4" creationId="{7621BADC-FA1D-900A-6403-46C77634A916}"/>
          </ac:picMkLst>
        </pc:picChg>
        <pc:picChg chg="add mod">
          <ac:chgData name="Finbar MAUNSELL" userId="S::finbar.maunsell@aperc.or.jp::8826923f-3184-43b7-a36b-2a6b79ce973f" providerId="AD" clId="Web-{93BEB807-DB11-4ADA-A552-F11447FAEEE7}" dt="2023-06-02T02:26:45.577" v="230" actId="1076"/>
          <ac:picMkLst>
            <pc:docMk/>
            <pc:sldMk cId="2492375374" sldId="677"/>
            <ac:picMk id="5" creationId="{D1263055-ED7C-2D05-DF98-B34D473D63E2}"/>
          </ac:picMkLst>
        </pc:picChg>
        <pc:picChg chg="del">
          <ac:chgData name="Finbar MAUNSELL" userId="S::finbar.maunsell@aperc.or.jp::8826923f-3184-43b7-a36b-2a6b79ce973f" providerId="AD" clId="Web-{93BEB807-DB11-4ADA-A552-F11447FAEEE7}" dt="2023-06-02T02:26:38.749" v="226"/>
          <ac:picMkLst>
            <pc:docMk/>
            <pc:sldMk cId="2492375374" sldId="677"/>
            <ac:picMk id="12" creationId="{8C16763E-D1F3-F425-9B1E-8B02B0B4CCFC}"/>
          </ac:picMkLst>
        </pc:picChg>
      </pc:sldChg>
      <pc:sldChg chg="modSp">
        <pc:chgData name="Finbar MAUNSELL" userId="S::finbar.maunsell@aperc.or.jp::8826923f-3184-43b7-a36b-2a6b79ce973f" providerId="AD" clId="Web-{93BEB807-DB11-4ADA-A552-F11447FAEEE7}" dt="2023-06-02T01:36:34.492" v="225"/>
        <pc:sldMkLst>
          <pc:docMk/>
          <pc:sldMk cId="2219948525" sldId="685"/>
        </pc:sldMkLst>
        <pc:graphicFrameChg chg="mod modGraphic">
          <ac:chgData name="Finbar MAUNSELL" userId="S::finbar.maunsell@aperc.or.jp::8826923f-3184-43b7-a36b-2a6b79ce973f" providerId="AD" clId="Web-{93BEB807-DB11-4ADA-A552-F11447FAEEE7}" dt="2023-06-02T01:36:34.492" v="225"/>
          <ac:graphicFrameMkLst>
            <pc:docMk/>
            <pc:sldMk cId="2219948525" sldId="685"/>
            <ac:graphicFrameMk id="7" creationId="{79998CD2-C9EF-8EC8-FDBE-EB114C727B3D}"/>
          </ac:graphicFrameMkLst>
        </pc:graphicFrameChg>
      </pc:sldChg>
    </pc:docChg>
  </pc:docChgLst>
  <pc:docChgLst>
    <pc:chgData name="Finbar MAUNSELL" userId="8826923f-3184-43b7-a36b-2a6b79ce973f" providerId="ADAL" clId="{EFB70843-ED72-4705-8781-E9A8CCC32D41}"/>
    <pc:docChg chg="undo custSel addSld delSld modSld sldOrd modSection">
      <pc:chgData name="Finbar MAUNSELL" userId="8826923f-3184-43b7-a36b-2a6b79ce973f" providerId="ADAL" clId="{EFB70843-ED72-4705-8781-E9A8CCC32D41}" dt="2023-06-02T00:30:50.078" v="3810" actId="2696"/>
      <pc:docMkLst>
        <pc:docMk/>
      </pc:docMkLst>
      <pc:sldChg chg="del">
        <pc:chgData name="Finbar MAUNSELL" userId="8826923f-3184-43b7-a36b-2a6b79ce973f" providerId="ADAL" clId="{EFB70843-ED72-4705-8781-E9A8CCC32D41}" dt="2023-06-02T00:30:50.078" v="3810" actId="2696"/>
        <pc:sldMkLst>
          <pc:docMk/>
          <pc:sldMk cId="3207614523" sldId="529"/>
        </pc:sldMkLst>
      </pc:sldChg>
      <pc:sldChg chg="del">
        <pc:chgData name="Finbar MAUNSELL" userId="8826923f-3184-43b7-a36b-2a6b79ce973f" providerId="ADAL" clId="{EFB70843-ED72-4705-8781-E9A8CCC32D41}" dt="2023-05-31T03:22:00.671" v="2029" actId="2696"/>
        <pc:sldMkLst>
          <pc:docMk/>
          <pc:sldMk cId="63045675" sldId="530"/>
        </pc:sldMkLst>
      </pc:sldChg>
      <pc:sldChg chg="del">
        <pc:chgData name="Finbar MAUNSELL" userId="8826923f-3184-43b7-a36b-2a6b79ce973f" providerId="ADAL" clId="{EFB70843-ED72-4705-8781-E9A8CCC32D41}" dt="2023-05-31T03:22:00.671" v="2029" actId="2696"/>
        <pc:sldMkLst>
          <pc:docMk/>
          <pc:sldMk cId="2288060191" sldId="533"/>
        </pc:sldMkLst>
      </pc:sldChg>
      <pc:sldChg chg="del">
        <pc:chgData name="Finbar MAUNSELL" userId="8826923f-3184-43b7-a36b-2a6b79ce973f" providerId="ADAL" clId="{EFB70843-ED72-4705-8781-E9A8CCC32D41}" dt="2023-05-31T03:22:00.671" v="2029" actId="2696"/>
        <pc:sldMkLst>
          <pc:docMk/>
          <pc:sldMk cId="1152387872" sldId="539"/>
        </pc:sldMkLst>
      </pc:sldChg>
      <pc:sldChg chg="del">
        <pc:chgData name="Finbar MAUNSELL" userId="8826923f-3184-43b7-a36b-2a6b79ce973f" providerId="ADAL" clId="{EFB70843-ED72-4705-8781-E9A8CCC32D41}" dt="2023-05-31T03:22:00.671" v="2029" actId="2696"/>
        <pc:sldMkLst>
          <pc:docMk/>
          <pc:sldMk cId="1841920008" sldId="542"/>
        </pc:sldMkLst>
      </pc:sldChg>
      <pc:sldChg chg="del mod modShow">
        <pc:chgData name="Finbar MAUNSELL" userId="8826923f-3184-43b7-a36b-2a6b79ce973f" providerId="ADAL" clId="{EFB70843-ED72-4705-8781-E9A8CCC32D41}" dt="2023-05-31T07:22:42.031" v="2473" actId="47"/>
        <pc:sldMkLst>
          <pc:docMk/>
          <pc:sldMk cId="3443974358" sldId="552"/>
        </pc:sldMkLst>
      </pc:sldChg>
      <pc:sldChg chg="addSp delSp modSp add mod modShow addCm modCm">
        <pc:chgData name="Finbar MAUNSELL" userId="8826923f-3184-43b7-a36b-2a6b79ce973f" providerId="ADAL" clId="{EFB70843-ED72-4705-8781-E9A8CCC32D41}" dt="2023-06-01T06:17:18.995" v="3688" actId="729"/>
        <pc:sldMkLst>
          <pc:docMk/>
          <pc:sldMk cId="94721645" sldId="555"/>
        </pc:sldMkLst>
        <pc:spChg chg="mod ord">
          <ac:chgData name="Finbar MAUNSELL" userId="8826923f-3184-43b7-a36b-2a6b79ce973f" providerId="ADAL" clId="{EFB70843-ED72-4705-8781-E9A8CCC32D41}" dt="2023-06-01T06:10:34.480" v="3651" actId="166"/>
          <ac:spMkLst>
            <pc:docMk/>
            <pc:sldMk cId="94721645" sldId="555"/>
            <ac:spMk id="2" creationId="{30FED548-2B7D-BB4E-E112-54B04CCED322}"/>
          </ac:spMkLst>
        </pc:spChg>
        <pc:spChg chg="add del mod">
          <ac:chgData name="Finbar MAUNSELL" userId="8826923f-3184-43b7-a36b-2a6b79ce973f" providerId="ADAL" clId="{EFB70843-ED72-4705-8781-E9A8CCC32D41}" dt="2023-06-01T06:10:22.766" v="3647" actId="478"/>
          <ac:spMkLst>
            <pc:docMk/>
            <pc:sldMk cId="94721645" sldId="555"/>
            <ac:spMk id="7" creationId="{A5FBDF36-C310-F1BF-C55F-B84C8485C1FD}"/>
          </ac:spMkLst>
        </pc:spChg>
        <pc:spChg chg="del mod">
          <ac:chgData name="Finbar MAUNSELL" userId="8826923f-3184-43b7-a36b-2a6b79ce973f" providerId="ADAL" clId="{EFB70843-ED72-4705-8781-E9A8CCC32D41}" dt="2023-06-01T06:11:50.416" v="3668" actId="478"/>
          <ac:spMkLst>
            <pc:docMk/>
            <pc:sldMk cId="94721645" sldId="555"/>
            <ac:spMk id="9" creationId="{493AA996-9B37-3E4A-7A34-CDA4EF07A181}"/>
          </ac:spMkLst>
        </pc:spChg>
        <pc:spChg chg="add del mod">
          <ac:chgData name="Finbar MAUNSELL" userId="8826923f-3184-43b7-a36b-2a6b79ce973f" providerId="ADAL" clId="{EFB70843-ED72-4705-8781-E9A8CCC32D41}" dt="2023-06-01T06:16:38.211" v="3682" actId="478"/>
          <ac:spMkLst>
            <pc:docMk/>
            <pc:sldMk cId="94721645" sldId="555"/>
            <ac:spMk id="10" creationId="{A6DCC0C9-2D2D-EE77-1639-AA014A95E7C0}"/>
          </ac:spMkLst>
        </pc:spChg>
        <pc:picChg chg="add del mod">
          <ac:chgData name="Finbar MAUNSELL" userId="8826923f-3184-43b7-a36b-2a6b79ce973f" providerId="ADAL" clId="{EFB70843-ED72-4705-8781-E9A8CCC32D41}" dt="2023-06-01T06:10:17.325" v="3643" actId="478"/>
          <ac:picMkLst>
            <pc:docMk/>
            <pc:sldMk cId="94721645" sldId="555"/>
            <ac:picMk id="3" creationId="{D2DF40F4-97C4-EBED-EFA1-82DE2C4F38AA}"/>
          </ac:picMkLst>
        </pc:picChg>
        <pc:picChg chg="add del mod ord">
          <ac:chgData name="Finbar MAUNSELL" userId="8826923f-3184-43b7-a36b-2a6b79ce973f" providerId="ADAL" clId="{EFB70843-ED72-4705-8781-E9A8CCC32D41}" dt="2023-06-01T06:16:34.555" v="3681" actId="1076"/>
          <ac:picMkLst>
            <pc:docMk/>
            <pc:sldMk cId="94721645" sldId="555"/>
            <ac:picMk id="4" creationId="{225DA3CB-BA7B-A3EF-3290-334E32EDE1F2}"/>
          </ac:picMkLst>
        </pc:picChg>
        <pc:picChg chg="add mod modCrop">
          <ac:chgData name="Finbar MAUNSELL" userId="8826923f-3184-43b7-a36b-2a6b79ce973f" providerId="ADAL" clId="{EFB70843-ED72-4705-8781-E9A8CCC32D41}" dt="2023-06-01T06:16:44.310" v="3684" actId="1076"/>
          <ac:picMkLst>
            <pc:docMk/>
            <pc:sldMk cId="94721645" sldId="555"/>
            <ac:picMk id="6" creationId="{72E3E6FB-01BE-3733-003D-7D64C9249D2E}"/>
          </ac:picMkLst>
        </pc:picChg>
        <pc:picChg chg="add mod">
          <ac:chgData name="Finbar MAUNSELL" userId="8826923f-3184-43b7-a36b-2a6b79ce973f" providerId="ADAL" clId="{EFB70843-ED72-4705-8781-E9A8CCC32D41}" dt="2023-06-01T06:16:46.464" v="3685" actId="1076"/>
          <ac:picMkLst>
            <pc:docMk/>
            <pc:sldMk cId="94721645" sldId="555"/>
            <ac:picMk id="8" creationId="{18CAFF58-25ED-A1A5-554E-F999AEEAC5D8}"/>
          </ac:picMkLst>
        </pc:picChg>
        <pc:extLst>
          <p:ext xmlns:p="http://schemas.openxmlformats.org/presentationml/2006/main" uri="{D6D511B9-2390-475A-947B-AFAB55BFBCF1}">
            <pc226:cmChg xmlns:pc226="http://schemas.microsoft.com/office/powerpoint/2022/06/main/command" chg="add">
              <pc226:chgData name="Finbar MAUNSELL" userId="8826923f-3184-43b7-a36b-2a6b79ce973f" providerId="ADAL" clId="{EFB70843-ED72-4705-8781-E9A8CCC32D41}" dt="2023-06-01T06:17:16.078" v="3687"/>
              <pc2:cmMkLst xmlns:pc2="http://schemas.microsoft.com/office/powerpoint/2019/9/main/command">
                <pc:docMk/>
                <pc:sldMk cId="94721645" sldId="555"/>
                <pc2:cmMk id="{1AD53F0A-B342-4596-8F2B-84EC93977606}"/>
              </pc2:cmMkLst>
              <pc226:cmRplyChg chg="add">
                <pc226:chgData name="Finbar MAUNSELL" userId="8826923f-3184-43b7-a36b-2a6b79ce973f" providerId="ADAL" clId="{EFB70843-ED72-4705-8781-E9A8CCC32D41}" dt="2023-06-01T06:17:16.078" v="3687"/>
                <pc2:cmRplyMkLst xmlns:pc2="http://schemas.microsoft.com/office/powerpoint/2019/9/main/command">
                  <pc:docMk/>
                  <pc:sldMk cId="94721645" sldId="555"/>
                  <pc2:cmMk id="{1AD53F0A-B342-4596-8F2B-84EC93977606}"/>
                  <pc2:cmRplyMk id="{2CEC9234-2A79-4983-92B5-818E95D6596C}"/>
                </pc2:cmRplyMkLst>
              </pc226:cmRplyChg>
            </pc226:cmChg>
            <pc226:cmChg xmlns:pc226="http://schemas.microsoft.com/office/powerpoint/2022/06/main/command" chg="add">
              <pc226:chgData name="Finbar MAUNSELL" userId="8826923f-3184-43b7-a36b-2a6b79ce973f" providerId="ADAL" clId="{EFB70843-ED72-4705-8781-E9A8CCC32D41}" dt="2023-06-01T06:11:42.272" v="3666"/>
              <pc2:cmMkLst xmlns:pc2="http://schemas.microsoft.com/office/powerpoint/2019/9/main/command">
                <pc:docMk/>
                <pc:sldMk cId="94721645" sldId="555"/>
                <pc2:cmMk id="{86ADEC70-5A2D-455F-A345-D1037EB44AB9}"/>
              </pc2:cmMkLst>
            </pc226:cmChg>
          </p:ext>
        </pc:extLst>
      </pc:sldChg>
      <pc:sldChg chg="del ord">
        <pc:chgData name="Finbar MAUNSELL" userId="8826923f-3184-43b7-a36b-2a6b79ce973f" providerId="ADAL" clId="{EFB70843-ED72-4705-8781-E9A8CCC32D41}" dt="2023-05-31T03:19:40.241" v="2014" actId="2696"/>
        <pc:sldMkLst>
          <pc:docMk/>
          <pc:sldMk cId="2984428279" sldId="555"/>
        </pc:sldMkLst>
      </pc:sldChg>
      <pc:sldChg chg="del">
        <pc:chgData name="Finbar MAUNSELL" userId="8826923f-3184-43b7-a36b-2a6b79ce973f" providerId="ADAL" clId="{EFB70843-ED72-4705-8781-E9A8CCC32D41}" dt="2023-05-31T02:03:10.790" v="420" actId="47"/>
        <pc:sldMkLst>
          <pc:docMk/>
          <pc:sldMk cId="3042842349" sldId="558"/>
        </pc:sldMkLst>
      </pc:sldChg>
      <pc:sldChg chg="del">
        <pc:chgData name="Finbar MAUNSELL" userId="8826923f-3184-43b7-a36b-2a6b79ce973f" providerId="ADAL" clId="{EFB70843-ED72-4705-8781-E9A8CCC32D41}" dt="2023-05-31T03:22:00.671" v="2029" actId="2696"/>
        <pc:sldMkLst>
          <pc:docMk/>
          <pc:sldMk cId="3273224218" sldId="560"/>
        </pc:sldMkLst>
      </pc:sldChg>
      <pc:sldChg chg="modSp mod">
        <pc:chgData name="Finbar MAUNSELL" userId="8826923f-3184-43b7-a36b-2a6b79ce973f" providerId="ADAL" clId="{EFB70843-ED72-4705-8781-E9A8CCC32D41}" dt="2023-06-01T06:08:58.766" v="3603" actId="12"/>
        <pc:sldMkLst>
          <pc:docMk/>
          <pc:sldMk cId="2012262516" sldId="561"/>
        </pc:sldMkLst>
        <pc:spChg chg="mod">
          <ac:chgData name="Finbar MAUNSELL" userId="8826923f-3184-43b7-a36b-2a6b79ce973f" providerId="ADAL" clId="{EFB70843-ED72-4705-8781-E9A8CCC32D41}" dt="2023-06-01T06:08:58.766" v="3603" actId="12"/>
          <ac:spMkLst>
            <pc:docMk/>
            <pc:sldMk cId="2012262516" sldId="561"/>
            <ac:spMk id="3" creationId="{1666C07F-11E1-17CF-F6D7-3FF57B27BAA8}"/>
          </ac:spMkLst>
        </pc:spChg>
      </pc:sldChg>
      <pc:sldChg chg="del">
        <pc:chgData name="Finbar MAUNSELL" userId="8826923f-3184-43b7-a36b-2a6b79ce973f" providerId="ADAL" clId="{EFB70843-ED72-4705-8781-E9A8CCC32D41}" dt="2023-05-31T02:03:07.002" v="419" actId="47"/>
        <pc:sldMkLst>
          <pc:docMk/>
          <pc:sldMk cId="91862431" sldId="562"/>
        </pc:sldMkLst>
      </pc:sldChg>
      <pc:sldChg chg="del mod modShow">
        <pc:chgData name="Finbar MAUNSELL" userId="8826923f-3184-43b7-a36b-2a6b79ce973f" providerId="ADAL" clId="{EFB70843-ED72-4705-8781-E9A8CCC32D41}" dt="2023-05-31T07:22:42.031" v="2473" actId="47"/>
        <pc:sldMkLst>
          <pc:docMk/>
          <pc:sldMk cId="3509526475" sldId="567"/>
        </pc:sldMkLst>
      </pc:sldChg>
      <pc:sldChg chg="del">
        <pc:chgData name="Finbar MAUNSELL" userId="8826923f-3184-43b7-a36b-2a6b79ce973f" providerId="ADAL" clId="{EFB70843-ED72-4705-8781-E9A8CCC32D41}" dt="2023-05-31T03:22:00.671" v="2029" actId="2696"/>
        <pc:sldMkLst>
          <pc:docMk/>
          <pc:sldMk cId="4256432479" sldId="568"/>
        </pc:sldMkLst>
      </pc:sldChg>
      <pc:sldChg chg="del">
        <pc:chgData name="Finbar MAUNSELL" userId="8826923f-3184-43b7-a36b-2a6b79ce973f" providerId="ADAL" clId="{EFB70843-ED72-4705-8781-E9A8CCC32D41}" dt="2023-05-31T03:22:00.671" v="2029" actId="2696"/>
        <pc:sldMkLst>
          <pc:docMk/>
          <pc:sldMk cId="2156375900" sldId="569"/>
        </pc:sldMkLst>
      </pc:sldChg>
      <pc:sldChg chg="del">
        <pc:chgData name="Finbar MAUNSELL" userId="8826923f-3184-43b7-a36b-2a6b79ce973f" providerId="ADAL" clId="{EFB70843-ED72-4705-8781-E9A8CCC32D41}" dt="2023-05-31T03:22:00.671" v="2029" actId="2696"/>
        <pc:sldMkLst>
          <pc:docMk/>
          <pc:sldMk cId="776805652" sldId="570"/>
        </pc:sldMkLst>
      </pc:sldChg>
      <pc:sldChg chg="del">
        <pc:chgData name="Finbar MAUNSELL" userId="8826923f-3184-43b7-a36b-2a6b79ce973f" providerId="ADAL" clId="{EFB70843-ED72-4705-8781-E9A8CCC32D41}" dt="2023-05-31T02:03:03.145" v="417" actId="47"/>
        <pc:sldMkLst>
          <pc:docMk/>
          <pc:sldMk cId="564134534" sldId="583"/>
        </pc:sldMkLst>
      </pc:sldChg>
      <pc:sldChg chg="del mod modShow">
        <pc:chgData name="Finbar MAUNSELL" userId="8826923f-3184-43b7-a36b-2a6b79ce973f" providerId="ADAL" clId="{EFB70843-ED72-4705-8781-E9A8CCC32D41}" dt="2023-06-01T06:17:46.239" v="3691" actId="2696"/>
        <pc:sldMkLst>
          <pc:docMk/>
          <pc:sldMk cId="3352468946" sldId="584"/>
        </pc:sldMkLst>
      </pc:sldChg>
      <pc:sldChg chg="addSp delSp modSp mod">
        <pc:chgData name="Finbar MAUNSELL" userId="8826923f-3184-43b7-a36b-2a6b79ce973f" providerId="ADAL" clId="{EFB70843-ED72-4705-8781-E9A8CCC32D41}" dt="2023-06-01T06:09:17.321" v="3619" actId="20577"/>
        <pc:sldMkLst>
          <pc:docMk/>
          <pc:sldMk cId="2566246242" sldId="588"/>
        </pc:sldMkLst>
        <pc:spChg chg="add del mod">
          <ac:chgData name="Finbar MAUNSELL" userId="8826923f-3184-43b7-a36b-2a6b79ce973f" providerId="ADAL" clId="{EFB70843-ED72-4705-8781-E9A8CCC32D41}" dt="2023-05-31T01:56:59.750" v="133"/>
          <ac:spMkLst>
            <pc:docMk/>
            <pc:sldMk cId="2566246242" sldId="588"/>
            <ac:spMk id="3" creationId="{FABA83CC-CDB3-21D4-21F8-6E8E568E5F24}"/>
          </ac:spMkLst>
        </pc:spChg>
        <pc:spChg chg="mod">
          <ac:chgData name="Finbar MAUNSELL" userId="8826923f-3184-43b7-a36b-2a6b79ce973f" providerId="ADAL" clId="{EFB70843-ED72-4705-8781-E9A8CCC32D41}" dt="2023-06-01T06:09:17.321" v="3619" actId="20577"/>
          <ac:spMkLst>
            <pc:docMk/>
            <pc:sldMk cId="2566246242" sldId="588"/>
            <ac:spMk id="4" creationId="{0D5700F8-1B71-8EF8-FD38-09E2AB1B0524}"/>
          </ac:spMkLst>
        </pc:spChg>
      </pc:sldChg>
      <pc:sldChg chg="del mod modShow">
        <pc:chgData name="Finbar MAUNSELL" userId="8826923f-3184-43b7-a36b-2a6b79ce973f" providerId="ADAL" clId="{EFB70843-ED72-4705-8781-E9A8CCC32D41}" dt="2023-05-31T03:19:11.739" v="2010" actId="47"/>
        <pc:sldMkLst>
          <pc:docMk/>
          <pc:sldMk cId="3009839285" sldId="589"/>
        </pc:sldMkLst>
      </pc:sldChg>
      <pc:sldChg chg="del">
        <pc:chgData name="Finbar MAUNSELL" userId="8826923f-3184-43b7-a36b-2a6b79ce973f" providerId="ADAL" clId="{EFB70843-ED72-4705-8781-E9A8CCC32D41}" dt="2023-05-31T03:22:00.671" v="2029" actId="2696"/>
        <pc:sldMkLst>
          <pc:docMk/>
          <pc:sldMk cId="2351617999" sldId="590"/>
        </pc:sldMkLst>
      </pc:sldChg>
      <pc:sldChg chg="del">
        <pc:chgData name="Finbar MAUNSELL" userId="8826923f-3184-43b7-a36b-2a6b79ce973f" providerId="ADAL" clId="{EFB70843-ED72-4705-8781-E9A8CCC32D41}" dt="2023-05-31T03:22:00.671" v="2029" actId="2696"/>
        <pc:sldMkLst>
          <pc:docMk/>
          <pc:sldMk cId="3799673493" sldId="591"/>
        </pc:sldMkLst>
      </pc:sldChg>
      <pc:sldChg chg="del">
        <pc:chgData name="Finbar MAUNSELL" userId="8826923f-3184-43b7-a36b-2a6b79ce973f" providerId="ADAL" clId="{EFB70843-ED72-4705-8781-E9A8CCC32D41}" dt="2023-05-31T03:22:00.671" v="2029" actId="2696"/>
        <pc:sldMkLst>
          <pc:docMk/>
          <pc:sldMk cId="620848336" sldId="592"/>
        </pc:sldMkLst>
      </pc:sldChg>
      <pc:sldChg chg="modSp del mod modShow">
        <pc:chgData name="Finbar MAUNSELL" userId="8826923f-3184-43b7-a36b-2a6b79ce973f" providerId="ADAL" clId="{EFB70843-ED72-4705-8781-E9A8CCC32D41}" dt="2023-05-31T03:19:11.739" v="2010" actId="47"/>
        <pc:sldMkLst>
          <pc:docMk/>
          <pc:sldMk cId="3556706942" sldId="593"/>
        </pc:sldMkLst>
        <pc:spChg chg="mod">
          <ac:chgData name="Finbar MAUNSELL" userId="8826923f-3184-43b7-a36b-2a6b79ce973f" providerId="ADAL" clId="{EFB70843-ED72-4705-8781-E9A8CCC32D41}" dt="2023-05-31T02:02:21.277" v="410" actId="1076"/>
          <ac:spMkLst>
            <pc:docMk/>
            <pc:sldMk cId="3556706942" sldId="593"/>
            <ac:spMk id="3" creationId="{5698333C-69F9-D1E2-3264-05BF305210F8}"/>
          </ac:spMkLst>
        </pc:spChg>
      </pc:sldChg>
      <pc:sldChg chg="del">
        <pc:chgData name="Finbar MAUNSELL" userId="8826923f-3184-43b7-a36b-2a6b79ce973f" providerId="ADAL" clId="{EFB70843-ED72-4705-8781-E9A8CCC32D41}" dt="2023-05-31T03:19:15.208" v="2011" actId="47"/>
        <pc:sldMkLst>
          <pc:docMk/>
          <pc:sldMk cId="4003373843" sldId="595"/>
        </pc:sldMkLst>
      </pc:sldChg>
      <pc:sldChg chg="del">
        <pc:chgData name="Finbar MAUNSELL" userId="8826923f-3184-43b7-a36b-2a6b79ce973f" providerId="ADAL" clId="{EFB70843-ED72-4705-8781-E9A8CCC32D41}" dt="2023-05-31T03:19:15.208" v="2011" actId="47"/>
        <pc:sldMkLst>
          <pc:docMk/>
          <pc:sldMk cId="2677449788" sldId="596"/>
        </pc:sldMkLst>
      </pc:sldChg>
      <pc:sldChg chg="del">
        <pc:chgData name="Finbar MAUNSELL" userId="8826923f-3184-43b7-a36b-2a6b79ce973f" providerId="ADAL" clId="{EFB70843-ED72-4705-8781-E9A8CCC32D41}" dt="2023-05-31T03:19:15.208" v="2011" actId="47"/>
        <pc:sldMkLst>
          <pc:docMk/>
          <pc:sldMk cId="3528993697" sldId="597"/>
        </pc:sldMkLst>
      </pc:sldChg>
      <pc:sldChg chg="modSp del mod ord">
        <pc:chgData name="Finbar MAUNSELL" userId="8826923f-3184-43b7-a36b-2a6b79ce973f" providerId="ADAL" clId="{EFB70843-ED72-4705-8781-E9A8CCC32D41}" dt="2023-05-31T03:18:58.822" v="2009" actId="2696"/>
        <pc:sldMkLst>
          <pc:docMk/>
          <pc:sldMk cId="870851010" sldId="599"/>
        </pc:sldMkLst>
        <pc:spChg chg="mod">
          <ac:chgData name="Finbar MAUNSELL" userId="8826923f-3184-43b7-a36b-2a6b79ce973f" providerId="ADAL" clId="{EFB70843-ED72-4705-8781-E9A8CCC32D41}" dt="2023-05-31T03:18:44.918" v="2001" actId="21"/>
          <ac:spMkLst>
            <pc:docMk/>
            <pc:sldMk cId="870851010" sldId="599"/>
            <ac:spMk id="3" creationId="{E57655FA-9186-C3D3-75FA-56E4F804C4B6}"/>
          </ac:spMkLst>
        </pc:spChg>
      </pc:sldChg>
      <pc:sldChg chg="del">
        <pc:chgData name="Finbar MAUNSELL" userId="8826923f-3184-43b7-a36b-2a6b79ce973f" providerId="ADAL" clId="{EFB70843-ED72-4705-8781-E9A8CCC32D41}" dt="2023-05-31T03:22:00.671" v="2029" actId="2696"/>
        <pc:sldMkLst>
          <pc:docMk/>
          <pc:sldMk cId="2751551160" sldId="600"/>
        </pc:sldMkLst>
      </pc:sldChg>
      <pc:sldChg chg="del">
        <pc:chgData name="Finbar MAUNSELL" userId="8826923f-3184-43b7-a36b-2a6b79ce973f" providerId="ADAL" clId="{EFB70843-ED72-4705-8781-E9A8CCC32D41}" dt="2023-05-31T03:22:00.671" v="2029" actId="2696"/>
        <pc:sldMkLst>
          <pc:docMk/>
          <pc:sldMk cId="359741298" sldId="601"/>
        </pc:sldMkLst>
      </pc:sldChg>
      <pc:sldChg chg="del">
        <pc:chgData name="Finbar MAUNSELL" userId="8826923f-3184-43b7-a36b-2a6b79ce973f" providerId="ADAL" clId="{EFB70843-ED72-4705-8781-E9A8CCC32D41}" dt="2023-05-31T02:03:05.113" v="418" actId="47"/>
        <pc:sldMkLst>
          <pc:docMk/>
          <pc:sldMk cId="1560184548" sldId="602"/>
        </pc:sldMkLst>
      </pc:sldChg>
      <pc:sldChg chg="del">
        <pc:chgData name="Finbar MAUNSELL" userId="8826923f-3184-43b7-a36b-2a6b79ce973f" providerId="ADAL" clId="{EFB70843-ED72-4705-8781-E9A8CCC32D41}" dt="2023-05-31T03:22:00.671" v="2029" actId="2696"/>
        <pc:sldMkLst>
          <pc:docMk/>
          <pc:sldMk cId="2172407295" sldId="603"/>
        </pc:sldMkLst>
      </pc:sldChg>
      <pc:sldChg chg="del">
        <pc:chgData name="Finbar MAUNSELL" userId="8826923f-3184-43b7-a36b-2a6b79ce973f" providerId="ADAL" clId="{EFB70843-ED72-4705-8781-E9A8CCC32D41}" dt="2023-05-31T03:22:00.671" v="2029" actId="2696"/>
        <pc:sldMkLst>
          <pc:docMk/>
          <pc:sldMk cId="3499864319" sldId="604"/>
        </pc:sldMkLst>
      </pc:sldChg>
      <pc:sldChg chg="del">
        <pc:chgData name="Finbar MAUNSELL" userId="8826923f-3184-43b7-a36b-2a6b79ce973f" providerId="ADAL" clId="{EFB70843-ED72-4705-8781-E9A8CCC32D41}" dt="2023-06-01T06:17:49.354" v="3692" actId="2696"/>
        <pc:sldMkLst>
          <pc:docMk/>
          <pc:sldMk cId="253738513" sldId="605"/>
        </pc:sldMkLst>
      </pc:sldChg>
      <pc:sldChg chg="addSp modSp mod">
        <pc:chgData name="Finbar MAUNSELL" userId="8826923f-3184-43b7-a36b-2a6b79ce973f" providerId="ADAL" clId="{EFB70843-ED72-4705-8781-E9A8CCC32D41}" dt="2023-06-01T05:30:04.147" v="2481" actId="14100"/>
        <pc:sldMkLst>
          <pc:docMk/>
          <pc:sldMk cId="2052109652" sldId="608"/>
        </pc:sldMkLst>
        <pc:picChg chg="add mod modCrop">
          <ac:chgData name="Finbar MAUNSELL" userId="8826923f-3184-43b7-a36b-2a6b79ce973f" providerId="ADAL" clId="{EFB70843-ED72-4705-8781-E9A8CCC32D41}" dt="2023-06-01T05:29:56.530" v="2480" actId="1076"/>
          <ac:picMkLst>
            <pc:docMk/>
            <pc:sldMk cId="2052109652" sldId="608"/>
            <ac:picMk id="3" creationId="{A4543E45-615A-7E82-ECA4-A42F6AE813B9}"/>
          </ac:picMkLst>
        </pc:picChg>
        <pc:picChg chg="mod modCrop">
          <ac:chgData name="Finbar MAUNSELL" userId="8826923f-3184-43b7-a36b-2a6b79ce973f" providerId="ADAL" clId="{EFB70843-ED72-4705-8781-E9A8CCC32D41}" dt="2023-06-01T05:30:04.147" v="2481" actId="14100"/>
          <ac:picMkLst>
            <pc:docMk/>
            <pc:sldMk cId="2052109652" sldId="608"/>
            <ac:picMk id="5" creationId="{D69ED985-B98F-47B7-B981-AB5BD131AB66}"/>
          </ac:picMkLst>
        </pc:picChg>
      </pc:sldChg>
      <pc:sldChg chg="addSp modSp mod">
        <pc:chgData name="Finbar MAUNSELL" userId="8826923f-3184-43b7-a36b-2a6b79ce973f" providerId="ADAL" clId="{EFB70843-ED72-4705-8781-E9A8CCC32D41}" dt="2023-06-01T05:31:11.551" v="2496" actId="1076"/>
        <pc:sldMkLst>
          <pc:docMk/>
          <pc:sldMk cId="989877925" sldId="639"/>
        </pc:sldMkLst>
        <pc:spChg chg="mod">
          <ac:chgData name="Finbar MAUNSELL" userId="8826923f-3184-43b7-a36b-2a6b79ce973f" providerId="ADAL" clId="{EFB70843-ED72-4705-8781-E9A8CCC32D41}" dt="2023-06-01T05:31:11.551" v="2496" actId="1076"/>
          <ac:spMkLst>
            <pc:docMk/>
            <pc:sldMk cId="989877925" sldId="639"/>
            <ac:spMk id="3" creationId="{9ACA8D7C-07B8-1E0A-E7D8-3303C2F2C54A}"/>
          </ac:spMkLst>
        </pc:spChg>
        <pc:picChg chg="add mod ord modCrop">
          <ac:chgData name="Finbar MAUNSELL" userId="8826923f-3184-43b7-a36b-2a6b79ce973f" providerId="ADAL" clId="{EFB70843-ED72-4705-8781-E9A8CCC32D41}" dt="2023-06-01T05:31:08.880" v="2495" actId="1076"/>
          <ac:picMkLst>
            <pc:docMk/>
            <pc:sldMk cId="989877925" sldId="639"/>
            <ac:picMk id="4" creationId="{8B8A6B71-D85C-4C24-95F3-3E8DA0D8A071}"/>
          </ac:picMkLst>
        </pc:picChg>
        <pc:picChg chg="mod modCrop">
          <ac:chgData name="Finbar MAUNSELL" userId="8826923f-3184-43b7-a36b-2a6b79ce973f" providerId="ADAL" clId="{EFB70843-ED72-4705-8781-E9A8CCC32D41}" dt="2023-06-01T05:30:52.141" v="2491" actId="732"/>
          <ac:picMkLst>
            <pc:docMk/>
            <pc:sldMk cId="989877925" sldId="639"/>
            <ac:picMk id="9" creationId="{84F619CF-53D2-6EA1-F9F5-7F2954D32FF4}"/>
          </ac:picMkLst>
        </pc:picChg>
        <pc:picChg chg="mod modCrop">
          <ac:chgData name="Finbar MAUNSELL" userId="8826923f-3184-43b7-a36b-2a6b79ce973f" providerId="ADAL" clId="{EFB70843-ED72-4705-8781-E9A8CCC32D41}" dt="2023-06-01T05:30:57.077" v="2492" actId="732"/>
          <ac:picMkLst>
            <pc:docMk/>
            <pc:sldMk cId="989877925" sldId="639"/>
            <ac:picMk id="11" creationId="{67DE0DD3-B0C2-3006-A26B-C62FCACE3D22}"/>
          </ac:picMkLst>
        </pc:picChg>
      </pc:sldChg>
      <pc:sldChg chg="addSp modSp mod">
        <pc:chgData name="Finbar MAUNSELL" userId="8826923f-3184-43b7-a36b-2a6b79ce973f" providerId="ADAL" clId="{EFB70843-ED72-4705-8781-E9A8CCC32D41}" dt="2023-06-01T05:31:44.078" v="2503" actId="1076"/>
        <pc:sldMkLst>
          <pc:docMk/>
          <pc:sldMk cId="997324989" sldId="640"/>
        </pc:sldMkLst>
        <pc:picChg chg="add mod modCrop">
          <ac:chgData name="Finbar MAUNSELL" userId="8826923f-3184-43b7-a36b-2a6b79ce973f" providerId="ADAL" clId="{EFB70843-ED72-4705-8781-E9A8CCC32D41}" dt="2023-06-01T05:31:44.078" v="2503" actId="1076"/>
          <ac:picMkLst>
            <pc:docMk/>
            <pc:sldMk cId="997324989" sldId="640"/>
            <ac:picMk id="3" creationId="{04B86DAF-3BAF-7E85-4C0F-17E611BD704B}"/>
          </ac:picMkLst>
        </pc:picChg>
        <pc:picChg chg="mod">
          <ac:chgData name="Finbar MAUNSELL" userId="8826923f-3184-43b7-a36b-2a6b79ce973f" providerId="ADAL" clId="{EFB70843-ED72-4705-8781-E9A8CCC32D41}" dt="2023-06-01T05:31:42.105" v="2502" actId="14100"/>
          <ac:picMkLst>
            <pc:docMk/>
            <pc:sldMk cId="997324989" sldId="640"/>
            <ac:picMk id="4" creationId="{22B79843-BD4F-D00E-6D16-09C59B1FC182}"/>
          </ac:picMkLst>
        </pc:picChg>
      </pc:sldChg>
      <pc:sldChg chg="modSp mod">
        <pc:chgData name="Finbar MAUNSELL" userId="8826923f-3184-43b7-a36b-2a6b79ce973f" providerId="ADAL" clId="{EFB70843-ED72-4705-8781-E9A8CCC32D41}" dt="2023-05-31T07:10:14.173" v="2455" actId="20577"/>
        <pc:sldMkLst>
          <pc:docMk/>
          <pc:sldMk cId="3955910383" sldId="641"/>
        </pc:sldMkLst>
        <pc:spChg chg="mod">
          <ac:chgData name="Finbar MAUNSELL" userId="8826923f-3184-43b7-a36b-2a6b79ce973f" providerId="ADAL" clId="{EFB70843-ED72-4705-8781-E9A8CCC32D41}" dt="2023-05-31T07:10:14.173" v="2455" actId="20577"/>
          <ac:spMkLst>
            <pc:docMk/>
            <pc:sldMk cId="3955910383" sldId="641"/>
            <ac:spMk id="3" creationId="{D2310AC6-E49E-67B7-A053-B774518D1F0D}"/>
          </ac:spMkLst>
        </pc:spChg>
      </pc:sldChg>
      <pc:sldChg chg="addSp modSp mod">
        <pc:chgData name="Finbar MAUNSELL" userId="8826923f-3184-43b7-a36b-2a6b79ce973f" providerId="ADAL" clId="{EFB70843-ED72-4705-8781-E9A8CCC32D41}" dt="2023-06-01T05:34:23.329" v="2554" actId="1076"/>
        <pc:sldMkLst>
          <pc:docMk/>
          <pc:sldMk cId="1241442206" sldId="642"/>
        </pc:sldMkLst>
        <pc:spChg chg="mod">
          <ac:chgData name="Finbar MAUNSELL" userId="8826923f-3184-43b7-a36b-2a6b79ce973f" providerId="ADAL" clId="{EFB70843-ED72-4705-8781-E9A8CCC32D41}" dt="2023-06-01T05:34:12.122" v="2547" actId="1076"/>
          <ac:spMkLst>
            <pc:docMk/>
            <pc:sldMk cId="1241442206" sldId="642"/>
            <ac:spMk id="2" creationId="{3213B5A6-86BE-F5FE-6454-015123AE474D}"/>
          </ac:spMkLst>
        </pc:spChg>
        <pc:spChg chg="mod">
          <ac:chgData name="Finbar MAUNSELL" userId="8826923f-3184-43b7-a36b-2a6b79ce973f" providerId="ADAL" clId="{EFB70843-ED72-4705-8781-E9A8CCC32D41}" dt="2023-06-01T05:34:21.316" v="2552" actId="1076"/>
          <ac:spMkLst>
            <pc:docMk/>
            <pc:sldMk cId="1241442206" sldId="642"/>
            <ac:spMk id="3" creationId="{5EB706A1-154F-CD10-8B05-7EB007C5FD76}"/>
          </ac:spMkLst>
        </pc:spChg>
        <pc:picChg chg="add mod modCrop">
          <ac:chgData name="Finbar MAUNSELL" userId="8826923f-3184-43b7-a36b-2a6b79ce973f" providerId="ADAL" clId="{EFB70843-ED72-4705-8781-E9A8CCC32D41}" dt="2023-06-01T05:34:23.329" v="2554" actId="1076"/>
          <ac:picMkLst>
            <pc:docMk/>
            <pc:sldMk cId="1241442206" sldId="642"/>
            <ac:picMk id="4" creationId="{555239C1-3A1C-B497-5EDC-7AE88D0E05E5}"/>
          </ac:picMkLst>
        </pc:picChg>
        <pc:picChg chg="mod modCrop">
          <ac:chgData name="Finbar MAUNSELL" userId="8826923f-3184-43b7-a36b-2a6b79ce973f" providerId="ADAL" clId="{EFB70843-ED72-4705-8781-E9A8CCC32D41}" dt="2023-06-01T05:34:16.914" v="2550" actId="14100"/>
          <ac:picMkLst>
            <pc:docMk/>
            <pc:sldMk cId="1241442206" sldId="642"/>
            <ac:picMk id="6" creationId="{8690294F-DACB-00F4-3E8B-9671B09AC60B}"/>
          </ac:picMkLst>
        </pc:picChg>
      </pc:sldChg>
      <pc:sldChg chg="addSp delSp modSp mod">
        <pc:chgData name="Finbar MAUNSELL" userId="8826923f-3184-43b7-a36b-2a6b79ce973f" providerId="ADAL" clId="{EFB70843-ED72-4705-8781-E9A8CCC32D41}" dt="2023-06-01T05:37:11.844" v="2610" actId="27636"/>
        <pc:sldMkLst>
          <pc:docMk/>
          <pc:sldMk cId="3479208262" sldId="644"/>
        </pc:sldMkLst>
        <pc:spChg chg="mod">
          <ac:chgData name="Finbar MAUNSELL" userId="8826923f-3184-43b7-a36b-2a6b79ce973f" providerId="ADAL" clId="{EFB70843-ED72-4705-8781-E9A8CCC32D41}" dt="2023-06-01T05:36:02.129" v="2577" actId="1076"/>
          <ac:spMkLst>
            <pc:docMk/>
            <pc:sldMk cId="3479208262" sldId="644"/>
            <ac:spMk id="2" creationId="{B510DA21-9D7D-9725-30D7-B55547134EBD}"/>
          </ac:spMkLst>
        </pc:spChg>
        <pc:spChg chg="mod">
          <ac:chgData name="Finbar MAUNSELL" userId="8826923f-3184-43b7-a36b-2a6b79ce973f" providerId="ADAL" clId="{EFB70843-ED72-4705-8781-E9A8CCC32D41}" dt="2023-06-01T05:37:11.844" v="2610" actId="27636"/>
          <ac:spMkLst>
            <pc:docMk/>
            <pc:sldMk cId="3479208262" sldId="644"/>
            <ac:spMk id="3" creationId="{41AC8E06-8824-3C85-C159-FE1D25FE8BB6}"/>
          </ac:spMkLst>
        </pc:spChg>
        <pc:spChg chg="add del mod">
          <ac:chgData name="Finbar MAUNSELL" userId="8826923f-3184-43b7-a36b-2a6b79ce973f" providerId="ADAL" clId="{EFB70843-ED72-4705-8781-E9A8CCC32D41}" dt="2023-06-01T05:35:50.015" v="2573" actId="1076"/>
          <ac:spMkLst>
            <pc:docMk/>
            <pc:sldMk cId="3479208262" sldId="644"/>
            <ac:spMk id="14" creationId="{7DECECAE-126E-8E6B-FC0D-E32D9C041658}"/>
          </ac:spMkLst>
        </pc:spChg>
        <pc:picChg chg="add del">
          <ac:chgData name="Finbar MAUNSELL" userId="8826923f-3184-43b7-a36b-2a6b79ce973f" providerId="ADAL" clId="{EFB70843-ED72-4705-8781-E9A8CCC32D41}" dt="2023-06-01T05:35:33.045" v="2568" actId="478"/>
          <ac:picMkLst>
            <pc:docMk/>
            <pc:sldMk cId="3479208262" sldId="644"/>
            <ac:picMk id="16" creationId="{99CC03A1-A461-AFCB-826E-3FA297AE228D}"/>
          </ac:picMkLst>
        </pc:picChg>
        <pc:picChg chg="add del mod ord">
          <ac:chgData name="Finbar MAUNSELL" userId="8826923f-3184-43b7-a36b-2a6b79ce973f" providerId="ADAL" clId="{EFB70843-ED72-4705-8781-E9A8CCC32D41}" dt="2023-06-01T05:36:14.234" v="2582" actId="1076"/>
          <ac:picMkLst>
            <pc:docMk/>
            <pc:sldMk cId="3479208262" sldId="644"/>
            <ac:picMk id="18" creationId="{8551E32A-659D-4E54-D1F9-4F65F3EAF2A9}"/>
          </ac:picMkLst>
        </pc:picChg>
      </pc:sldChg>
      <pc:sldChg chg="modSp mod modCm">
        <pc:chgData name="Finbar MAUNSELL" userId="8826923f-3184-43b7-a36b-2a6b79ce973f" providerId="ADAL" clId="{EFB70843-ED72-4705-8781-E9A8CCC32D41}" dt="2023-05-31T02:25:10.256" v="445" actId="20577"/>
        <pc:sldMkLst>
          <pc:docMk/>
          <pc:sldMk cId="1616540342" sldId="648"/>
        </pc:sldMkLst>
        <pc:spChg chg="mod">
          <ac:chgData name="Finbar MAUNSELL" userId="8826923f-3184-43b7-a36b-2a6b79ce973f" providerId="ADAL" clId="{EFB70843-ED72-4705-8781-E9A8CCC32D41}" dt="2023-05-31T02:25:10.256" v="445" actId="20577"/>
          <ac:spMkLst>
            <pc:docMk/>
            <pc:sldMk cId="1616540342" sldId="648"/>
            <ac:spMk id="3" creationId="{5DF74EE3-6658-E5A3-6C2A-0831FAA76928}"/>
          </ac:spMkLst>
        </pc:spChg>
        <pc:extLst>
          <p:ext xmlns:p="http://schemas.openxmlformats.org/presentationml/2006/main" uri="{D6D511B9-2390-475A-947B-AFAB55BFBCF1}">
            <pc226:cmChg xmlns:pc226="http://schemas.microsoft.com/office/powerpoint/2022/06/main/command" chg="mod">
              <pc226:chgData name="Finbar MAUNSELL" userId="8826923f-3184-43b7-a36b-2a6b79ce973f" providerId="ADAL" clId="{EFB70843-ED72-4705-8781-E9A8CCC32D41}" dt="2023-05-31T02:25:10.256" v="445" actId="20577"/>
              <pc2:cmMkLst xmlns:pc2="http://schemas.microsoft.com/office/powerpoint/2019/9/main/command">
                <pc:docMk/>
                <pc:sldMk cId="1616540342" sldId="648"/>
                <pc2:cmMk id="{A0037E68-88FF-4F2F-A4F7-7A88BB50827F}"/>
              </pc2:cmMkLst>
            </pc226:cmChg>
          </p:ext>
        </pc:extLst>
      </pc:sldChg>
      <pc:sldChg chg="addSp delSp modSp mod">
        <pc:chgData name="Finbar MAUNSELL" userId="8826923f-3184-43b7-a36b-2a6b79ce973f" providerId="ADAL" clId="{EFB70843-ED72-4705-8781-E9A8CCC32D41}" dt="2023-06-01T05:40:58.909" v="2649" actId="11529"/>
        <pc:sldMkLst>
          <pc:docMk/>
          <pc:sldMk cId="63400404" sldId="650"/>
        </pc:sldMkLst>
        <pc:spChg chg="mod">
          <ac:chgData name="Finbar MAUNSELL" userId="8826923f-3184-43b7-a36b-2a6b79ce973f" providerId="ADAL" clId="{EFB70843-ED72-4705-8781-E9A8CCC32D41}" dt="2023-06-01T05:39:17.741" v="2632" actId="1076"/>
          <ac:spMkLst>
            <pc:docMk/>
            <pc:sldMk cId="63400404" sldId="650"/>
            <ac:spMk id="6" creationId="{1BB042A4-657A-23C1-7446-7180DB4B3FF1}"/>
          </ac:spMkLst>
        </pc:spChg>
        <pc:spChg chg="add del">
          <ac:chgData name="Finbar MAUNSELL" userId="8826923f-3184-43b7-a36b-2a6b79ce973f" providerId="ADAL" clId="{EFB70843-ED72-4705-8781-E9A8CCC32D41}" dt="2023-06-01T05:39:52.745" v="2635" actId="478"/>
          <ac:spMkLst>
            <pc:docMk/>
            <pc:sldMk cId="63400404" sldId="650"/>
            <ac:spMk id="23" creationId="{62D2EF79-394B-0ABC-156C-DB403FE9C9EE}"/>
          </ac:spMkLst>
        </pc:spChg>
        <pc:picChg chg="del">
          <ac:chgData name="Finbar MAUNSELL" userId="8826923f-3184-43b7-a36b-2a6b79ce973f" providerId="ADAL" clId="{EFB70843-ED72-4705-8781-E9A8CCC32D41}" dt="2023-06-01T05:38:08.840" v="2611" actId="478"/>
          <ac:picMkLst>
            <pc:docMk/>
            <pc:sldMk cId="63400404" sldId="650"/>
            <ac:picMk id="5" creationId="{9A112768-FA4C-FA01-1970-530EEA3F3C09}"/>
          </ac:picMkLst>
        </pc:picChg>
        <pc:picChg chg="add mod">
          <ac:chgData name="Finbar MAUNSELL" userId="8826923f-3184-43b7-a36b-2a6b79ce973f" providerId="ADAL" clId="{EFB70843-ED72-4705-8781-E9A8CCC32D41}" dt="2023-06-01T05:39:19.008" v="2633" actId="1076"/>
          <ac:picMkLst>
            <pc:docMk/>
            <pc:sldMk cId="63400404" sldId="650"/>
            <ac:picMk id="9" creationId="{86C8BAEA-637D-7154-FD62-641D8831B65B}"/>
          </ac:picMkLst>
        </pc:picChg>
        <pc:inkChg chg="del">
          <ac:chgData name="Finbar MAUNSELL" userId="8826923f-3184-43b7-a36b-2a6b79ce973f" providerId="ADAL" clId="{EFB70843-ED72-4705-8781-E9A8CCC32D41}" dt="2023-06-01T05:38:20.658" v="2625"/>
          <ac:inkMkLst>
            <pc:docMk/>
            <pc:sldMk cId="63400404" sldId="650"/>
            <ac:inkMk id="3" creationId="{8B9A1200-3D20-5D94-5C68-C3592A9788B1}"/>
          </ac:inkMkLst>
        </pc:inkChg>
        <pc:inkChg chg="del">
          <ac:chgData name="Finbar MAUNSELL" userId="8826923f-3184-43b7-a36b-2a6b79ce973f" providerId="ADAL" clId="{EFB70843-ED72-4705-8781-E9A8CCC32D41}" dt="2023-06-01T05:38:20.658" v="2623"/>
          <ac:inkMkLst>
            <pc:docMk/>
            <pc:sldMk cId="63400404" sldId="650"/>
            <ac:inkMk id="4" creationId="{7CDBBEA2-99C0-AD51-E826-136AEB057A44}"/>
          </ac:inkMkLst>
        </pc:inkChg>
        <pc:inkChg chg="del">
          <ac:chgData name="Finbar MAUNSELL" userId="8826923f-3184-43b7-a36b-2a6b79ce973f" providerId="ADAL" clId="{EFB70843-ED72-4705-8781-E9A8CCC32D41}" dt="2023-06-01T05:38:20.657" v="2621"/>
          <ac:inkMkLst>
            <pc:docMk/>
            <pc:sldMk cId="63400404" sldId="650"/>
            <ac:inkMk id="7" creationId="{6E829B90-AA08-C20A-8A14-82604A85DBF2}"/>
          </ac:inkMkLst>
        </pc:inkChg>
        <pc:inkChg chg="del">
          <ac:chgData name="Finbar MAUNSELL" userId="8826923f-3184-43b7-a36b-2a6b79ce973f" providerId="ADAL" clId="{EFB70843-ED72-4705-8781-E9A8CCC32D41}" dt="2023-06-01T05:38:20.659" v="2627"/>
          <ac:inkMkLst>
            <pc:docMk/>
            <pc:sldMk cId="63400404" sldId="650"/>
            <ac:inkMk id="10" creationId="{7E56B918-F784-5647-2C51-29833F01A075}"/>
          </ac:inkMkLst>
        </pc:inkChg>
        <pc:inkChg chg="del">
          <ac:chgData name="Finbar MAUNSELL" userId="8826923f-3184-43b7-a36b-2a6b79ce973f" providerId="ADAL" clId="{EFB70843-ED72-4705-8781-E9A8CCC32D41}" dt="2023-06-01T05:38:20.656" v="2620"/>
          <ac:inkMkLst>
            <pc:docMk/>
            <pc:sldMk cId="63400404" sldId="650"/>
            <ac:inkMk id="11" creationId="{427FA23A-4856-12E3-3340-8FF5D59E9590}"/>
          </ac:inkMkLst>
        </pc:inkChg>
        <pc:inkChg chg="del">
          <ac:chgData name="Finbar MAUNSELL" userId="8826923f-3184-43b7-a36b-2a6b79ce973f" providerId="ADAL" clId="{EFB70843-ED72-4705-8781-E9A8CCC32D41}" dt="2023-06-01T05:38:20.658" v="2622"/>
          <ac:inkMkLst>
            <pc:docMk/>
            <pc:sldMk cId="63400404" sldId="650"/>
            <ac:inkMk id="12" creationId="{AE94E3B4-D9EB-BC4A-4BD2-1044BB97440D}"/>
          </ac:inkMkLst>
        </pc:inkChg>
        <pc:inkChg chg="del">
          <ac:chgData name="Finbar MAUNSELL" userId="8826923f-3184-43b7-a36b-2a6b79ce973f" providerId="ADAL" clId="{EFB70843-ED72-4705-8781-E9A8CCC32D41}" dt="2023-06-01T05:38:20.654" v="2618"/>
          <ac:inkMkLst>
            <pc:docMk/>
            <pc:sldMk cId="63400404" sldId="650"/>
            <ac:inkMk id="13" creationId="{EA49ABAA-DFD0-8EFE-5E38-D2DAB7493932}"/>
          </ac:inkMkLst>
        </pc:inkChg>
        <pc:inkChg chg="del">
          <ac:chgData name="Finbar MAUNSELL" userId="8826923f-3184-43b7-a36b-2a6b79ce973f" providerId="ADAL" clId="{EFB70843-ED72-4705-8781-E9A8CCC32D41}" dt="2023-06-01T05:38:20.655" v="2619"/>
          <ac:inkMkLst>
            <pc:docMk/>
            <pc:sldMk cId="63400404" sldId="650"/>
            <ac:inkMk id="14" creationId="{70C903E9-4818-CE7B-31EC-4211B234A6B9}"/>
          </ac:inkMkLst>
        </pc:inkChg>
        <pc:inkChg chg="del">
          <ac:chgData name="Finbar MAUNSELL" userId="8826923f-3184-43b7-a36b-2a6b79ce973f" providerId="ADAL" clId="{EFB70843-ED72-4705-8781-E9A8CCC32D41}" dt="2023-06-01T05:38:20.652" v="2616"/>
          <ac:inkMkLst>
            <pc:docMk/>
            <pc:sldMk cId="63400404" sldId="650"/>
            <ac:inkMk id="16" creationId="{0146BF44-64A0-3C39-1F3E-ACAD3C8711F4}"/>
          </ac:inkMkLst>
        </pc:inkChg>
        <pc:inkChg chg="del mod">
          <ac:chgData name="Finbar MAUNSELL" userId="8826923f-3184-43b7-a36b-2a6b79ce973f" providerId="ADAL" clId="{EFB70843-ED72-4705-8781-E9A8CCC32D41}" dt="2023-06-01T05:38:20.650" v="2614"/>
          <ac:inkMkLst>
            <pc:docMk/>
            <pc:sldMk cId="63400404" sldId="650"/>
            <ac:inkMk id="17" creationId="{A9ED5F8C-14B7-172C-3187-51E37D142D36}"/>
          </ac:inkMkLst>
        </pc:inkChg>
        <pc:inkChg chg="del">
          <ac:chgData name="Finbar MAUNSELL" userId="8826923f-3184-43b7-a36b-2a6b79ce973f" providerId="ADAL" clId="{EFB70843-ED72-4705-8781-E9A8CCC32D41}" dt="2023-06-01T05:38:20.647" v="2613"/>
          <ac:inkMkLst>
            <pc:docMk/>
            <pc:sldMk cId="63400404" sldId="650"/>
            <ac:inkMk id="18" creationId="{E28A9BDB-77C7-54AB-D9AA-95B410D75427}"/>
          </ac:inkMkLst>
        </pc:inkChg>
        <pc:inkChg chg="del">
          <ac:chgData name="Finbar MAUNSELL" userId="8826923f-3184-43b7-a36b-2a6b79ce973f" providerId="ADAL" clId="{EFB70843-ED72-4705-8781-E9A8CCC32D41}" dt="2023-06-01T05:38:20.651" v="2615"/>
          <ac:inkMkLst>
            <pc:docMk/>
            <pc:sldMk cId="63400404" sldId="650"/>
            <ac:inkMk id="19" creationId="{0601279A-44CC-FD01-DAA1-D1C278F5BC12}"/>
          </ac:inkMkLst>
        </pc:inkChg>
        <pc:inkChg chg="del">
          <ac:chgData name="Finbar MAUNSELL" userId="8826923f-3184-43b7-a36b-2a6b79ce973f" providerId="ADAL" clId="{EFB70843-ED72-4705-8781-E9A8CCC32D41}" dt="2023-06-01T05:38:20.653" v="2617"/>
          <ac:inkMkLst>
            <pc:docMk/>
            <pc:sldMk cId="63400404" sldId="650"/>
            <ac:inkMk id="20" creationId="{EEF9FBF6-5870-6894-737B-6EDA3182174F}"/>
          </ac:inkMkLst>
        </pc:inkChg>
        <pc:inkChg chg="del">
          <ac:chgData name="Finbar MAUNSELL" userId="8826923f-3184-43b7-a36b-2a6b79ce973f" providerId="ADAL" clId="{EFB70843-ED72-4705-8781-E9A8CCC32D41}" dt="2023-06-01T05:38:20.658" v="2626"/>
          <ac:inkMkLst>
            <pc:docMk/>
            <pc:sldMk cId="63400404" sldId="650"/>
            <ac:inkMk id="21" creationId="{DA9B6F7A-D1D8-5F3A-73AF-FA37BFA9380E}"/>
          </ac:inkMkLst>
        </pc:inkChg>
        <pc:inkChg chg="del">
          <ac:chgData name="Finbar MAUNSELL" userId="8826923f-3184-43b7-a36b-2a6b79ce973f" providerId="ADAL" clId="{EFB70843-ED72-4705-8781-E9A8CCC32D41}" dt="2023-06-01T05:38:20.658" v="2624"/>
          <ac:inkMkLst>
            <pc:docMk/>
            <pc:sldMk cId="63400404" sldId="650"/>
            <ac:inkMk id="22" creationId="{B83DFBF0-346B-9867-8EC7-5FC9AD101961}"/>
          </ac:inkMkLst>
        </pc:inkChg>
        <pc:cxnChg chg="add">
          <ac:chgData name="Finbar MAUNSELL" userId="8826923f-3184-43b7-a36b-2a6b79ce973f" providerId="ADAL" clId="{EFB70843-ED72-4705-8781-E9A8CCC32D41}" dt="2023-06-01T05:40:11.651" v="2636" actId="11529"/>
          <ac:cxnSpMkLst>
            <pc:docMk/>
            <pc:sldMk cId="63400404" sldId="650"/>
            <ac:cxnSpMk id="25" creationId="{3A43C900-9A8F-31BC-C9E9-EEB4DA1F0F01}"/>
          </ac:cxnSpMkLst>
        </pc:cxnChg>
        <pc:cxnChg chg="add mod">
          <ac:chgData name="Finbar MAUNSELL" userId="8826923f-3184-43b7-a36b-2a6b79ce973f" providerId="ADAL" clId="{EFB70843-ED72-4705-8781-E9A8CCC32D41}" dt="2023-06-01T05:40:17.637" v="2638" actId="1076"/>
          <ac:cxnSpMkLst>
            <pc:docMk/>
            <pc:sldMk cId="63400404" sldId="650"/>
            <ac:cxnSpMk id="26" creationId="{2C5C2E37-EA0F-F1E6-137C-8943DCB1CE12}"/>
          </ac:cxnSpMkLst>
        </pc:cxnChg>
        <pc:cxnChg chg="add mod">
          <ac:chgData name="Finbar MAUNSELL" userId="8826923f-3184-43b7-a36b-2a6b79ce973f" providerId="ADAL" clId="{EFB70843-ED72-4705-8781-E9A8CCC32D41}" dt="2023-06-01T05:40:21.309" v="2640" actId="1076"/>
          <ac:cxnSpMkLst>
            <pc:docMk/>
            <pc:sldMk cId="63400404" sldId="650"/>
            <ac:cxnSpMk id="27" creationId="{6CFBD6E6-4F04-A94F-5E11-E0B94C9EC3A9}"/>
          </ac:cxnSpMkLst>
        </pc:cxnChg>
        <pc:cxnChg chg="add mod">
          <ac:chgData name="Finbar MAUNSELL" userId="8826923f-3184-43b7-a36b-2a6b79ce973f" providerId="ADAL" clId="{EFB70843-ED72-4705-8781-E9A8CCC32D41}" dt="2023-06-01T05:40:27.200" v="2643" actId="14100"/>
          <ac:cxnSpMkLst>
            <pc:docMk/>
            <pc:sldMk cId="63400404" sldId="650"/>
            <ac:cxnSpMk id="28" creationId="{F6A78927-1784-BE7B-91E3-519B41D3F32D}"/>
          </ac:cxnSpMkLst>
        </pc:cxnChg>
        <pc:cxnChg chg="add mod">
          <ac:chgData name="Finbar MAUNSELL" userId="8826923f-3184-43b7-a36b-2a6b79ce973f" providerId="ADAL" clId="{EFB70843-ED72-4705-8781-E9A8CCC32D41}" dt="2023-06-01T05:40:40.939" v="2647" actId="14100"/>
          <ac:cxnSpMkLst>
            <pc:docMk/>
            <pc:sldMk cId="63400404" sldId="650"/>
            <ac:cxnSpMk id="30" creationId="{0946190F-FA0F-6718-D17B-3603644B628D}"/>
          </ac:cxnSpMkLst>
        </pc:cxnChg>
        <pc:cxnChg chg="add del">
          <ac:chgData name="Finbar MAUNSELL" userId="8826923f-3184-43b7-a36b-2a6b79ce973f" providerId="ADAL" clId="{EFB70843-ED72-4705-8781-E9A8CCC32D41}" dt="2023-06-01T05:40:58.909" v="2649" actId="11529"/>
          <ac:cxnSpMkLst>
            <pc:docMk/>
            <pc:sldMk cId="63400404" sldId="650"/>
            <ac:cxnSpMk id="34" creationId="{157A3DE6-6691-254B-AE9E-3726DF9365DF}"/>
          </ac:cxnSpMkLst>
        </pc:cxnChg>
      </pc:sldChg>
      <pc:sldChg chg="modSp mod">
        <pc:chgData name="Finbar MAUNSELL" userId="8826923f-3184-43b7-a36b-2a6b79ce973f" providerId="ADAL" clId="{EFB70843-ED72-4705-8781-E9A8CCC32D41}" dt="2023-05-31T03:16:41.792" v="1936" actId="27636"/>
        <pc:sldMkLst>
          <pc:docMk/>
          <pc:sldMk cId="1015036695" sldId="652"/>
        </pc:sldMkLst>
        <pc:spChg chg="mod">
          <ac:chgData name="Finbar MAUNSELL" userId="8826923f-3184-43b7-a36b-2a6b79ce973f" providerId="ADAL" clId="{EFB70843-ED72-4705-8781-E9A8CCC32D41}" dt="2023-05-31T03:16:41.792" v="1936" actId="27636"/>
          <ac:spMkLst>
            <pc:docMk/>
            <pc:sldMk cId="1015036695" sldId="652"/>
            <ac:spMk id="7" creationId="{5146C5F8-3BD8-848A-57E2-BE89DBDB8F4F}"/>
          </ac:spMkLst>
        </pc:spChg>
      </pc:sldChg>
      <pc:sldChg chg="del">
        <pc:chgData name="Finbar MAUNSELL" userId="8826923f-3184-43b7-a36b-2a6b79ce973f" providerId="ADAL" clId="{EFB70843-ED72-4705-8781-E9A8CCC32D41}" dt="2023-05-31T02:07:59.847" v="424" actId="47"/>
        <pc:sldMkLst>
          <pc:docMk/>
          <pc:sldMk cId="160948350" sldId="653"/>
        </pc:sldMkLst>
      </pc:sldChg>
      <pc:sldChg chg="del">
        <pc:chgData name="Finbar MAUNSELL" userId="8826923f-3184-43b7-a36b-2a6b79ce973f" providerId="ADAL" clId="{EFB70843-ED72-4705-8781-E9A8CCC32D41}" dt="2023-05-31T02:07:58.333" v="423" actId="47"/>
        <pc:sldMkLst>
          <pc:docMk/>
          <pc:sldMk cId="2302432267" sldId="654"/>
        </pc:sldMkLst>
      </pc:sldChg>
      <pc:sldChg chg="add del">
        <pc:chgData name="Finbar MAUNSELL" userId="8826923f-3184-43b7-a36b-2a6b79ce973f" providerId="ADAL" clId="{EFB70843-ED72-4705-8781-E9A8CCC32D41}" dt="2023-05-31T02:07:56.522" v="422" actId="47"/>
        <pc:sldMkLst>
          <pc:docMk/>
          <pc:sldMk cId="3012685890" sldId="655"/>
        </pc:sldMkLst>
      </pc:sldChg>
      <pc:sldChg chg="del">
        <pc:chgData name="Finbar MAUNSELL" userId="8826923f-3184-43b7-a36b-2a6b79ce973f" providerId="ADAL" clId="{EFB70843-ED72-4705-8781-E9A8CCC32D41}" dt="2023-05-31T01:52:00.384" v="1" actId="47"/>
        <pc:sldMkLst>
          <pc:docMk/>
          <pc:sldMk cId="641749407" sldId="656"/>
        </pc:sldMkLst>
      </pc:sldChg>
      <pc:sldChg chg="modSp mod">
        <pc:chgData name="Finbar MAUNSELL" userId="8826923f-3184-43b7-a36b-2a6b79ce973f" providerId="ADAL" clId="{EFB70843-ED72-4705-8781-E9A8CCC32D41}" dt="2023-05-31T01:52:52.685" v="35" actId="20577"/>
        <pc:sldMkLst>
          <pc:docMk/>
          <pc:sldMk cId="631038526" sldId="657"/>
        </pc:sldMkLst>
        <pc:spChg chg="mod">
          <ac:chgData name="Finbar MAUNSELL" userId="8826923f-3184-43b7-a36b-2a6b79ce973f" providerId="ADAL" clId="{EFB70843-ED72-4705-8781-E9A8CCC32D41}" dt="2023-05-31T01:52:52.685" v="35" actId="20577"/>
          <ac:spMkLst>
            <pc:docMk/>
            <pc:sldMk cId="631038526" sldId="657"/>
            <ac:spMk id="3" creationId="{A696D587-3F64-811B-C27E-54AFBA4F545A}"/>
          </ac:spMkLst>
        </pc:spChg>
      </pc:sldChg>
      <pc:sldChg chg="del">
        <pc:chgData name="Finbar MAUNSELL" userId="8826923f-3184-43b7-a36b-2a6b79ce973f" providerId="ADAL" clId="{EFB70843-ED72-4705-8781-E9A8CCC32D41}" dt="2023-05-31T01:51:57.797" v="0" actId="2696"/>
        <pc:sldMkLst>
          <pc:docMk/>
          <pc:sldMk cId="918874200" sldId="658"/>
        </pc:sldMkLst>
      </pc:sldChg>
      <pc:sldChg chg="del">
        <pc:chgData name="Finbar MAUNSELL" userId="8826923f-3184-43b7-a36b-2a6b79ce973f" providerId="ADAL" clId="{EFB70843-ED72-4705-8781-E9A8CCC32D41}" dt="2023-05-31T02:02:26.014" v="411" actId="47"/>
        <pc:sldMkLst>
          <pc:docMk/>
          <pc:sldMk cId="1763979694" sldId="660"/>
        </pc:sldMkLst>
      </pc:sldChg>
      <pc:sldChg chg="del">
        <pc:chgData name="Finbar MAUNSELL" userId="8826923f-3184-43b7-a36b-2a6b79ce973f" providerId="ADAL" clId="{EFB70843-ED72-4705-8781-E9A8CCC32D41}" dt="2023-05-31T03:19:11.739" v="2010" actId="47"/>
        <pc:sldMkLst>
          <pc:docMk/>
          <pc:sldMk cId="2878839792" sldId="661"/>
        </pc:sldMkLst>
      </pc:sldChg>
      <pc:sldChg chg="add del">
        <pc:chgData name="Finbar MAUNSELL" userId="8826923f-3184-43b7-a36b-2a6b79ce973f" providerId="ADAL" clId="{EFB70843-ED72-4705-8781-E9A8CCC32D41}" dt="2023-05-31T03:19:11.739" v="2010" actId="47"/>
        <pc:sldMkLst>
          <pc:docMk/>
          <pc:sldMk cId="1040223923" sldId="662"/>
        </pc:sldMkLst>
      </pc:sldChg>
      <pc:sldChg chg="del ord">
        <pc:chgData name="Finbar MAUNSELL" userId="8826923f-3184-43b7-a36b-2a6b79ce973f" providerId="ADAL" clId="{EFB70843-ED72-4705-8781-E9A8CCC32D41}" dt="2023-05-31T03:19:11.739" v="2010" actId="47"/>
        <pc:sldMkLst>
          <pc:docMk/>
          <pc:sldMk cId="503985444" sldId="663"/>
        </pc:sldMkLst>
      </pc:sldChg>
      <pc:sldChg chg="del">
        <pc:chgData name="Finbar MAUNSELL" userId="8826923f-3184-43b7-a36b-2a6b79ce973f" providerId="ADAL" clId="{EFB70843-ED72-4705-8781-E9A8CCC32D41}" dt="2023-05-31T03:19:11.739" v="2010" actId="47"/>
        <pc:sldMkLst>
          <pc:docMk/>
          <pc:sldMk cId="861869111" sldId="664"/>
        </pc:sldMkLst>
      </pc:sldChg>
      <pc:sldChg chg="del">
        <pc:chgData name="Finbar MAUNSELL" userId="8826923f-3184-43b7-a36b-2a6b79ce973f" providerId="ADAL" clId="{EFB70843-ED72-4705-8781-E9A8CCC32D41}" dt="2023-05-31T03:19:11.739" v="2010" actId="47"/>
        <pc:sldMkLst>
          <pc:docMk/>
          <pc:sldMk cId="4077934252" sldId="665"/>
        </pc:sldMkLst>
      </pc:sldChg>
      <pc:sldChg chg="del">
        <pc:chgData name="Finbar MAUNSELL" userId="8826923f-3184-43b7-a36b-2a6b79ce973f" providerId="ADAL" clId="{EFB70843-ED72-4705-8781-E9A8CCC32D41}" dt="2023-05-31T03:19:11.739" v="2010" actId="47"/>
        <pc:sldMkLst>
          <pc:docMk/>
          <pc:sldMk cId="1130608907" sldId="666"/>
        </pc:sldMkLst>
      </pc:sldChg>
      <pc:sldChg chg="del">
        <pc:chgData name="Finbar MAUNSELL" userId="8826923f-3184-43b7-a36b-2a6b79ce973f" providerId="ADAL" clId="{EFB70843-ED72-4705-8781-E9A8CCC32D41}" dt="2023-05-31T03:19:11.739" v="2010" actId="47"/>
        <pc:sldMkLst>
          <pc:docMk/>
          <pc:sldMk cId="1581001571" sldId="667"/>
        </pc:sldMkLst>
      </pc:sldChg>
      <pc:sldChg chg="del">
        <pc:chgData name="Finbar MAUNSELL" userId="8826923f-3184-43b7-a36b-2a6b79ce973f" providerId="ADAL" clId="{EFB70843-ED72-4705-8781-E9A8CCC32D41}" dt="2023-05-31T02:02:35.889" v="412" actId="47"/>
        <pc:sldMkLst>
          <pc:docMk/>
          <pc:sldMk cId="392869003" sldId="668"/>
        </pc:sldMkLst>
      </pc:sldChg>
      <pc:sldChg chg="del">
        <pc:chgData name="Finbar MAUNSELL" userId="8826923f-3184-43b7-a36b-2a6b79ce973f" providerId="ADAL" clId="{EFB70843-ED72-4705-8781-E9A8CCC32D41}" dt="2023-05-31T03:21:50.351" v="2028" actId="2696"/>
        <pc:sldMkLst>
          <pc:docMk/>
          <pc:sldMk cId="3420241185" sldId="669"/>
        </pc:sldMkLst>
      </pc:sldChg>
      <pc:sldChg chg="delSp del mod">
        <pc:chgData name="Finbar MAUNSELL" userId="8826923f-3184-43b7-a36b-2a6b79ce973f" providerId="ADAL" clId="{EFB70843-ED72-4705-8781-E9A8CCC32D41}" dt="2023-05-31T03:21:50.351" v="2028" actId="2696"/>
        <pc:sldMkLst>
          <pc:docMk/>
          <pc:sldMk cId="2818150148" sldId="670"/>
        </pc:sldMkLst>
        <pc:picChg chg="del">
          <ac:chgData name="Finbar MAUNSELL" userId="8826923f-3184-43b7-a36b-2a6b79ce973f" providerId="ADAL" clId="{EFB70843-ED72-4705-8781-E9A8CCC32D41}" dt="2023-05-31T03:20:09.039" v="2016" actId="21"/>
          <ac:picMkLst>
            <pc:docMk/>
            <pc:sldMk cId="2818150148" sldId="670"/>
            <ac:picMk id="5" creationId="{9E120CFD-0571-2D8C-DC1E-661474EEB1A2}"/>
          </ac:picMkLst>
        </pc:picChg>
      </pc:sldChg>
      <pc:sldChg chg="del">
        <pc:chgData name="Finbar MAUNSELL" userId="8826923f-3184-43b7-a36b-2a6b79ce973f" providerId="ADAL" clId="{EFB70843-ED72-4705-8781-E9A8CCC32D41}" dt="2023-05-31T03:21:50.351" v="2028" actId="2696"/>
        <pc:sldMkLst>
          <pc:docMk/>
          <pc:sldMk cId="3726014870" sldId="671"/>
        </pc:sldMkLst>
      </pc:sldChg>
      <pc:sldChg chg="delSp del mod">
        <pc:chgData name="Finbar MAUNSELL" userId="8826923f-3184-43b7-a36b-2a6b79ce973f" providerId="ADAL" clId="{EFB70843-ED72-4705-8781-E9A8CCC32D41}" dt="2023-05-31T03:21:50.351" v="2028" actId="2696"/>
        <pc:sldMkLst>
          <pc:docMk/>
          <pc:sldMk cId="1155021576" sldId="672"/>
        </pc:sldMkLst>
        <pc:picChg chg="del">
          <ac:chgData name="Finbar MAUNSELL" userId="8826923f-3184-43b7-a36b-2a6b79ce973f" providerId="ADAL" clId="{EFB70843-ED72-4705-8781-E9A8CCC32D41}" dt="2023-05-31T03:20:39.768" v="2021" actId="21"/>
          <ac:picMkLst>
            <pc:docMk/>
            <pc:sldMk cId="1155021576" sldId="672"/>
            <ac:picMk id="5" creationId="{657B9B45-BEAD-0B02-C5F6-DC8624CF107B}"/>
          </ac:picMkLst>
        </pc:picChg>
      </pc:sldChg>
      <pc:sldChg chg="del">
        <pc:chgData name="Finbar MAUNSELL" userId="8826923f-3184-43b7-a36b-2a6b79ce973f" providerId="ADAL" clId="{EFB70843-ED72-4705-8781-E9A8CCC32D41}" dt="2023-05-31T03:21:50.351" v="2028" actId="2696"/>
        <pc:sldMkLst>
          <pc:docMk/>
          <pc:sldMk cId="3026372183" sldId="673"/>
        </pc:sldMkLst>
      </pc:sldChg>
      <pc:sldChg chg="mod ord modShow">
        <pc:chgData name="Finbar MAUNSELL" userId="8826923f-3184-43b7-a36b-2a6b79ce973f" providerId="ADAL" clId="{EFB70843-ED72-4705-8781-E9A8CCC32D41}" dt="2023-06-01T06:17:33.267" v="3690" actId="729"/>
        <pc:sldMkLst>
          <pc:docMk/>
          <pc:sldMk cId="819855298" sldId="674"/>
        </pc:sldMkLst>
      </pc:sldChg>
      <pc:sldChg chg="del">
        <pc:chgData name="Finbar MAUNSELL" userId="8826923f-3184-43b7-a36b-2a6b79ce973f" providerId="ADAL" clId="{EFB70843-ED72-4705-8781-E9A8CCC32D41}" dt="2023-05-31T03:22:03.453" v="2030" actId="47"/>
        <pc:sldMkLst>
          <pc:docMk/>
          <pc:sldMk cId="967020437" sldId="675"/>
        </pc:sldMkLst>
      </pc:sldChg>
      <pc:sldChg chg="addSp delSp modSp mod">
        <pc:chgData name="Finbar MAUNSELL" userId="8826923f-3184-43b7-a36b-2a6b79ce973f" providerId="ADAL" clId="{EFB70843-ED72-4705-8781-E9A8CCC32D41}" dt="2023-06-01T05:32:19.962" v="2512" actId="1076"/>
        <pc:sldMkLst>
          <pc:docMk/>
          <pc:sldMk cId="2492375374" sldId="677"/>
        </pc:sldMkLst>
        <pc:spChg chg="mod">
          <ac:chgData name="Finbar MAUNSELL" userId="8826923f-3184-43b7-a36b-2a6b79ce973f" providerId="ADAL" clId="{EFB70843-ED72-4705-8781-E9A8CCC32D41}" dt="2023-05-31T07:21:37.927" v="2472" actId="20577"/>
          <ac:spMkLst>
            <pc:docMk/>
            <pc:sldMk cId="2492375374" sldId="677"/>
            <ac:spMk id="3" creationId="{D4D95ABC-00A0-0FAF-8C7B-E1FA2F742C2F}"/>
          </ac:spMkLst>
        </pc:spChg>
        <pc:spChg chg="add mod">
          <ac:chgData name="Finbar MAUNSELL" userId="8826923f-3184-43b7-a36b-2a6b79ce973f" providerId="ADAL" clId="{EFB70843-ED72-4705-8781-E9A8CCC32D41}" dt="2023-05-31T07:20:57.738" v="2464" actId="1076"/>
          <ac:spMkLst>
            <pc:docMk/>
            <pc:sldMk cId="2492375374" sldId="677"/>
            <ac:spMk id="8" creationId="{4EBBFCB5-C50C-23AD-6F22-9068CE92845D}"/>
          </ac:spMkLst>
        </pc:spChg>
        <pc:picChg chg="add mod modCrop">
          <ac:chgData name="Finbar MAUNSELL" userId="8826923f-3184-43b7-a36b-2a6b79ce973f" providerId="ADAL" clId="{EFB70843-ED72-4705-8781-E9A8CCC32D41}" dt="2023-06-01T05:32:19.962" v="2512" actId="1076"/>
          <ac:picMkLst>
            <pc:docMk/>
            <pc:sldMk cId="2492375374" sldId="677"/>
            <ac:picMk id="4" creationId="{7621BADC-FA1D-900A-6403-46C77634A916}"/>
          </ac:picMkLst>
        </pc:picChg>
        <pc:picChg chg="add del mod">
          <ac:chgData name="Finbar MAUNSELL" userId="8826923f-3184-43b7-a36b-2a6b79ce973f" providerId="ADAL" clId="{EFB70843-ED72-4705-8781-E9A8CCC32D41}" dt="2023-05-31T07:00:58.675" v="2134" actId="478"/>
          <ac:picMkLst>
            <pc:docMk/>
            <pc:sldMk cId="2492375374" sldId="677"/>
            <ac:picMk id="5" creationId="{1281B78D-524F-4B64-B3FE-EAE3CB26392A}"/>
          </ac:picMkLst>
        </pc:picChg>
        <pc:picChg chg="add del mod">
          <ac:chgData name="Finbar MAUNSELL" userId="8826923f-3184-43b7-a36b-2a6b79ce973f" providerId="ADAL" clId="{EFB70843-ED72-4705-8781-E9A8CCC32D41}" dt="2023-05-31T07:07:22.499" v="2348" actId="478"/>
          <ac:picMkLst>
            <pc:docMk/>
            <pc:sldMk cId="2492375374" sldId="677"/>
            <ac:picMk id="7" creationId="{6420C916-5B5E-589F-C963-A699E3EBADE5}"/>
          </ac:picMkLst>
        </pc:picChg>
        <pc:picChg chg="add del ord">
          <ac:chgData name="Finbar MAUNSELL" userId="8826923f-3184-43b7-a36b-2a6b79ce973f" providerId="ADAL" clId="{EFB70843-ED72-4705-8781-E9A8CCC32D41}" dt="2023-05-31T07:20:37.456" v="2456" actId="478"/>
          <ac:picMkLst>
            <pc:docMk/>
            <pc:sldMk cId="2492375374" sldId="677"/>
            <ac:picMk id="10" creationId="{33BB64B5-0C67-8553-5C8B-A73EFD19D806}"/>
          </ac:picMkLst>
        </pc:picChg>
        <pc:picChg chg="add mod ord modCrop">
          <ac:chgData name="Finbar MAUNSELL" userId="8826923f-3184-43b7-a36b-2a6b79ce973f" providerId="ADAL" clId="{EFB70843-ED72-4705-8781-E9A8CCC32D41}" dt="2023-06-01T05:32:18.058" v="2511" actId="732"/>
          <ac:picMkLst>
            <pc:docMk/>
            <pc:sldMk cId="2492375374" sldId="677"/>
            <ac:picMk id="12" creationId="{8C16763E-D1F3-F425-9B1E-8B02B0B4CCFC}"/>
          </ac:picMkLst>
        </pc:picChg>
      </pc:sldChg>
      <pc:sldChg chg="addSp modSp mod modClrScheme chgLayout">
        <pc:chgData name="Finbar MAUNSELL" userId="8826923f-3184-43b7-a36b-2a6b79ce973f" providerId="ADAL" clId="{EFB70843-ED72-4705-8781-E9A8CCC32D41}" dt="2023-06-01T05:47:55.586" v="3031" actId="1076"/>
        <pc:sldMkLst>
          <pc:docMk/>
          <pc:sldMk cId="1349173743" sldId="679"/>
        </pc:sldMkLst>
        <pc:spChg chg="mod ord">
          <ac:chgData name="Finbar MAUNSELL" userId="8826923f-3184-43b7-a36b-2a6b79ce973f" providerId="ADAL" clId="{EFB70843-ED72-4705-8781-E9A8CCC32D41}" dt="2023-06-01T05:47:49.859" v="3029" actId="700"/>
          <ac:spMkLst>
            <pc:docMk/>
            <pc:sldMk cId="1349173743" sldId="679"/>
            <ac:spMk id="2" creationId="{67459234-C60B-87DE-E3F6-1129DEC3B4C3}"/>
          </ac:spMkLst>
        </pc:spChg>
        <pc:spChg chg="add mod">
          <ac:chgData name="Finbar MAUNSELL" userId="8826923f-3184-43b7-a36b-2a6b79ce973f" providerId="ADAL" clId="{EFB70843-ED72-4705-8781-E9A8CCC32D41}" dt="2023-05-31T02:53:56.564" v="1206" actId="1076"/>
          <ac:spMkLst>
            <pc:docMk/>
            <pc:sldMk cId="1349173743" sldId="679"/>
            <ac:spMk id="6" creationId="{123B37C7-D9DE-2BA5-7B94-254CB3348C82}"/>
          </ac:spMkLst>
        </pc:spChg>
        <pc:picChg chg="mod ord">
          <ac:chgData name="Finbar MAUNSELL" userId="8826923f-3184-43b7-a36b-2a6b79ce973f" providerId="ADAL" clId="{EFB70843-ED72-4705-8781-E9A8CCC32D41}" dt="2023-06-01T05:47:55.586" v="3031" actId="1076"/>
          <ac:picMkLst>
            <pc:docMk/>
            <pc:sldMk cId="1349173743" sldId="679"/>
            <ac:picMk id="5" creationId="{08BD7C11-F24F-025D-C9E1-D015C73275B5}"/>
          </ac:picMkLst>
        </pc:picChg>
        <pc:inkChg chg="add">
          <ac:chgData name="Finbar MAUNSELL" userId="8826923f-3184-43b7-a36b-2a6b79ce973f" providerId="ADAL" clId="{EFB70843-ED72-4705-8781-E9A8CCC32D41}" dt="2023-06-01T05:42:04.869" v="2715" actId="9405"/>
          <ac:inkMkLst>
            <pc:docMk/>
            <pc:sldMk cId="1349173743" sldId="679"/>
            <ac:inkMk id="3" creationId="{C82C4164-B61C-4C42-17D2-84127EDF1A89}"/>
          </ac:inkMkLst>
        </pc:inkChg>
        <pc:inkChg chg="add">
          <ac:chgData name="Finbar MAUNSELL" userId="8826923f-3184-43b7-a36b-2a6b79ce973f" providerId="ADAL" clId="{EFB70843-ED72-4705-8781-E9A8CCC32D41}" dt="2023-06-01T05:42:06.423" v="2716" actId="9405"/>
          <ac:inkMkLst>
            <pc:docMk/>
            <pc:sldMk cId="1349173743" sldId="679"/>
            <ac:inkMk id="4" creationId="{0D407C44-3E9C-5D65-B90A-FEEA788169C2}"/>
          </ac:inkMkLst>
        </pc:inkChg>
      </pc:sldChg>
      <pc:sldChg chg="addSp delSp modSp new mod addCm modCm">
        <pc:chgData name="Finbar MAUNSELL" userId="8826923f-3184-43b7-a36b-2a6b79ce973f" providerId="ADAL" clId="{EFB70843-ED72-4705-8781-E9A8CCC32D41}" dt="2023-06-01T06:28:01.645" v="3809" actId="33524"/>
        <pc:sldMkLst>
          <pc:docMk/>
          <pc:sldMk cId="4006756945" sldId="680"/>
        </pc:sldMkLst>
        <pc:spChg chg="del">
          <ac:chgData name="Finbar MAUNSELL" userId="8826923f-3184-43b7-a36b-2a6b79ce973f" providerId="ADAL" clId="{EFB70843-ED72-4705-8781-E9A8CCC32D41}" dt="2023-05-31T03:17:41.111" v="1939" actId="478"/>
          <ac:spMkLst>
            <pc:docMk/>
            <pc:sldMk cId="4006756945" sldId="680"/>
            <ac:spMk id="2" creationId="{25ABC1B1-13A3-A2B2-E8A2-A8EE0927F479}"/>
          </ac:spMkLst>
        </pc:spChg>
        <pc:spChg chg="del">
          <ac:chgData name="Finbar MAUNSELL" userId="8826923f-3184-43b7-a36b-2a6b79ce973f" providerId="ADAL" clId="{EFB70843-ED72-4705-8781-E9A8CCC32D41}" dt="2023-05-31T03:17:42.884" v="1940" actId="478"/>
          <ac:spMkLst>
            <pc:docMk/>
            <pc:sldMk cId="4006756945" sldId="680"/>
            <ac:spMk id="3" creationId="{3BB014CF-5BC6-AA2D-5E33-AA14014653BE}"/>
          </ac:spMkLst>
        </pc:spChg>
        <pc:spChg chg="del">
          <ac:chgData name="Finbar MAUNSELL" userId="8826923f-3184-43b7-a36b-2a6b79ce973f" providerId="ADAL" clId="{EFB70843-ED72-4705-8781-E9A8CCC32D41}" dt="2023-05-31T02:10:52.567" v="426"/>
          <ac:spMkLst>
            <pc:docMk/>
            <pc:sldMk cId="4006756945" sldId="680"/>
            <ac:spMk id="4" creationId="{3787010A-A393-EE61-01E6-489CDF18DFF9}"/>
          </ac:spMkLst>
        </pc:spChg>
        <pc:spChg chg="add mod">
          <ac:chgData name="Finbar MAUNSELL" userId="8826923f-3184-43b7-a36b-2a6b79ce973f" providerId="ADAL" clId="{EFB70843-ED72-4705-8781-E9A8CCC32D41}" dt="2023-06-01T06:28:01.645" v="3809" actId="33524"/>
          <ac:spMkLst>
            <pc:docMk/>
            <pc:sldMk cId="4006756945" sldId="680"/>
            <ac:spMk id="5" creationId="{95C69AAC-8BA3-24CC-38BB-E5FD29D104B5}"/>
          </ac:spMkLst>
        </pc:spChg>
        <pc:picChg chg="add mod">
          <ac:chgData name="Finbar MAUNSELL" userId="8826923f-3184-43b7-a36b-2a6b79ce973f" providerId="ADAL" clId="{EFB70843-ED72-4705-8781-E9A8CCC32D41}" dt="2023-05-31T03:17:51.280" v="1941" actId="1076"/>
          <ac:picMkLst>
            <pc:docMk/>
            <pc:sldMk cId="4006756945" sldId="680"/>
            <ac:picMk id="1026" creationId="{E54BBA10-3224-A703-FCEF-20A9BAA42B02}"/>
          </ac:picMkLst>
        </pc:picChg>
        <pc:extLst>
          <p:ext xmlns:p="http://schemas.openxmlformats.org/presentationml/2006/main" uri="{D6D511B9-2390-475A-947B-AFAB55BFBCF1}">
            <pc226:cmChg xmlns:pc226="http://schemas.microsoft.com/office/powerpoint/2022/06/main/command" chg="add mod">
              <pc226:chgData name="Finbar MAUNSELL" userId="8826923f-3184-43b7-a36b-2a6b79ce973f" providerId="ADAL" clId="{EFB70843-ED72-4705-8781-E9A8CCC32D41}" dt="2023-06-01T06:28:01.645" v="3809" actId="33524"/>
              <pc2:cmMkLst xmlns:pc2="http://schemas.microsoft.com/office/powerpoint/2019/9/main/command">
                <pc:docMk/>
                <pc:sldMk cId="4006756945" sldId="680"/>
                <pc2:cmMk id="{36F6A30D-AC7F-4C8F-A977-846D09DD30B2}"/>
              </pc2:cmMkLst>
            </pc226:cmChg>
          </p:ext>
        </pc:extLst>
      </pc:sldChg>
      <pc:sldChg chg="addSp new mod modShow">
        <pc:chgData name="Finbar MAUNSELL" userId="8826923f-3184-43b7-a36b-2a6b79ce973f" providerId="ADAL" clId="{EFB70843-ED72-4705-8781-E9A8CCC32D41}" dt="2023-05-31T02:13:57.010" v="431" actId="729"/>
        <pc:sldMkLst>
          <pc:docMk/>
          <pc:sldMk cId="862437463" sldId="681"/>
        </pc:sldMkLst>
        <pc:picChg chg="add">
          <ac:chgData name="Finbar MAUNSELL" userId="8826923f-3184-43b7-a36b-2a6b79ce973f" providerId="ADAL" clId="{EFB70843-ED72-4705-8781-E9A8CCC32D41}" dt="2023-05-31T02:13:53.761" v="430" actId="22"/>
          <ac:picMkLst>
            <pc:docMk/>
            <pc:sldMk cId="862437463" sldId="681"/>
            <ac:picMk id="4" creationId="{13275470-ED0F-FBD9-9FA5-1E42DDB00F12}"/>
          </ac:picMkLst>
        </pc:picChg>
      </pc:sldChg>
      <pc:sldChg chg="addSp modSp new mod modClrScheme chgLayout">
        <pc:chgData name="Finbar MAUNSELL" userId="8826923f-3184-43b7-a36b-2a6b79ce973f" providerId="ADAL" clId="{EFB70843-ED72-4705-8781-E9A8CCC32D41}" dt="2023-06-01T06:05:27.316" v="3564" actId="13926"/>
        <pc:sldMkLst>
          <pc:docMk/>
          <pc:sldMk cId="3594853159" sldId="682"/>
        </pc:sldMkLst>
        <pc:spChg chg="mod ord">
          <ac:chgData name="Finbar MAUNSELL" userId="8826923f-3184-43b7-a36b-2a6b79ce973f" providerId="ADAL" clId="{EFB70843-ED72-4705-8781-E9A8CCC32D41}" dt="2023-06-01T05:47:26.410" v="3024" actId="700"/>
          <ac:spMkLst>
            <pc:docMk/>
            <pc:sldMk cId="3594853159" sldId="682"/>
            <ac:spMk id="2" creationId="{3EA6C75B-6A21-23BE-16B9-B295E97DDB81}"/>
          </ac:spMkLst>
        </pc:spChg>
        <pc:spChg chg="mod ord">
          <ac:chgData name="Finbar MAUNSELL" userId="8826923f-3184-43b7-a36b-2a6b79ce973f" providerId="ADAL" clId="{EFB70843-ED72-4705-8781-E9A8CCC32D41}" dt="2023-06-01T06:05:27.316" v="3564" actId="13926"/>
          <ac:spMkLst>
            <pc:docMk/>
            <pc:sldMk cId="3594853159" sldId="682"/>
            <ac:spMk id="3" creationId="{ADCE8B8C-760C-D67B-CBC8-2FE08F2E966A}"/>
          </ac:spMkLst>
        </pc:spChg>
        <pc:picChg chg="add mod">
          <ac:chgData name="Finbar MAUNSELL" userId="8826923f-3184-43b7-a36b-2a6b79ce973f" providerId="ADAL" clId="{EFB70843-ED72-4705-8781-E9A8CCC32D41}" dt="2023-06-01T05:47:12.513" v="3020" actId="1076"/>
          <ac:picMkLst>
            <pc:docMk/>
            <pc:sldMk cId="3594853159" sldId="682"/>
            <ac:picMk id="4" creationId="{152D5740-9A9E-4680-AD19-CB36A0094E26}"/>
          </ac:picMkLst>
        </pc:picChg>
        <pc:picChg chg="add mod">
          <ac:chgData name="Finbar MAUNSELL" userId="8826923f-3184-43b7-a36b-2a6b79ce973f" providerId="ADAL" clId="{EFB70843-ED72-4705-8781-E9A8CCC32D41}" dt="2023-06-01T05:47:18.035" v="3023" actId="1076"/>
          <ac:picMkLst>
            <pc:docMk/>
            <pc:sldMk cId="3594853159" sldId="682"/>
            <ac:picMk id="5" creationId="{7AC83BA1-69B7-B4CC-02F5-20CE84772DFF}"/>
          </ac:picMkLst>
        </pc:picChg>
      </pc:sldChg>
      <pc:sldChg chg="addSp delSp modSp new del mod">
        <pc:chgData name="Finbar MAUNSELL" userId="8826923f-3184-43b7-a36b-2a6b79ce973f" providerId="ADAL" clId="{EFB70843-ED72-4705-8781-E9A8CCC32D41}" dt="2023-05-31T03:17:01.265" v="1937" actId="2696"/>
        <pc:sldMkLst>
          <pc:docMk/>
          <pc:sldMk cId="1722211502" sldId="683"/>
        </pc:sldMkLst>
        <pc:spChg chg="del">
          <ac:chgData name="Finbar MAUNSELL" userId="8826923f-3184-43b7-a36b-2a6b79ce973f" providerId="ADAL" clId="{EFB70843-ED72-4705-8781-E9A8CCC32D41}" dt="2023-05-31T02:56:13.723" v="1262" actId="22"/>
          <ac:spMkLst>
            <pc:docMk/>
            <pc:sldMk cId="1722211502" sldId="683"/>
            <ac:spMk id="3" creationId="{5F1509A8-9E88-6179-14BF-5EA6593EBC4C}"/>
          </ac:spMkLst>
        </pc:spChg>
        <pc:spChg chg="add mod">
          <ac:chgData name="Finbar MAUNSELL" userId="8826923f-3184-43b7-a36b-2a6b79ce973f" providerId="ADAL" clId="{EFB70843-ED72-4705-8781-E9A8CCC32D41}" dt="2023-05-31T02:58:56.974" v="1280" actId="20577"/>
          <ac:spMkLst>
            <pc:docMk/>
            <pc:sldMk cId="1722211502" sldId="683"/>
            <ac:spMk id="7" creationId="{76EFCA47-6C42-1B3C-9979-C3D906AB1EE3}"/>
          </ac:spMkLst>
        </pc:spChg>
        <pc:picChg chg="add mod ord">
          <ac:chgData name="Finbar MAUNSELL" userId="8826923f-3184-43b7-a36b-2a6b79ce973f" providerId="ADAL" clId="{EFB70843-ED72-4705-8781-E9A8CCC32D41}" dt="2023-05-31T02:58:48.337" v="1278" actId="1076"/>
          <ac:picMkLst>
            <pc:docMk/>
            <pc:sldMk cId="1722211502" sldId="683"/>
            <ac:picMk id="5" creationId="{D7660E28-7031-89D2-F4FC-60E16BFDF847}"/>
          </ac:picMkLst>
        </pc:picChg>
      </pc:sldChg>
      <pc:sldChg chg="modSp new del mod">
        <pc:chgData name="Finbar MAUNSELL" userId="8826923f-3184-43b7-a36b-2a6b79ce973f" providerId="ADAL" clId="{EFB70843-ED72-4705-8781-E9A8CCC32D41}" dt="2023-05-31T03:13:00.526" v="1698" actId="2696"/>
        <pc:sldMkLst>
          <pc:docMk/>
          <pc:sldMk cId="2662433532" sldId="684"/>
        </pc:sldMkLst>
        <pc:spChg chg="mod">
          <ac:chgData name="Finbar MAUNSELL" userId="8826923f-3184-43b7-a36b-2a6b79ce973f" providerId="ADAL" clId="{EFB70843-ED72-4705-8781-E9A8CCC32D41}" dt="2023-05-31T03:08:38.202" v="1521" actId="21"/>
          <ac:spMkLst>
            <pc:docMk/>
            <pc:sldMk cId="2662433532" sldId="684"/>
            <ac:spMk id="2" creationId="{6DDE066C-895B-1900-D00D-AC0861200B58}"/>
          </ac:spMkLst>
        </pc:spChg>
        <pc:spChg chg="mod">
          <ac:chgData name="Finbar MAUNSELL" userId="8826923f-3184-43b7-a36b-2a6b79ce973f" providerId="ADAL" clId="{EFB70843-ED72-4705-8781-E9A8CCC32D41}" dt="2023-05-31T03:00:27.861" v="1368" actId="20577"/>
          <ac:spMkLst>
            <pc:docMk/>
            <pc:sldMk cId="2662433532" sldId="684"/>
            <ac:spMk id="3" creationId="{06365250-26CE-70B7-F91F-6FC870608563}"/>
          </ac:spMkLst>
        </pc:spChg>
      </pc:sldChg>
      <pc:sldChg chg="addSp delSp modSp new mod">
        <pc:chgData name="Finbar MAUNSELL" userId="8826923f-3184-43b7-a36b-2a6b79ce973f" providerId="ADAL" clId="{EFB70843-ED72-4705-8781-E9A8CCC32D41}" dt="2023-05-31T05:32:58.062" v="2130" actId="113"/>
        <pc:sldMkLst>
          <pc:docMk/>
          <pc:sldMk cId="2219948525" sldId="685"/>
        </pc:sldMkLst>
        <pc:spChg chg="mod">
          <ac:chgData name="Finbar MAUNSELL" userId="8826923f-3184-43b7-a36b-2a6b79ce973f" providerId="ADAL" clId="{EFB70843-ED72-4705-8781-E9A8CCC32D41}" dt="2023-05-31T03:13:12.885" v="1701" actId="313"/>
          <ac:spMkLst>
            <pc:docMk/>
            <pc:sldMk cId="2219948525" sldId="685"/>
            <ac:spMk id="2" creationId="{553C25DE-454B-826A-D10A-40FE502F6F2B}"/>
          </ac:spMkLst>
        </pc:spChg>
        <pc:spChg chg="del">
          <ac:chgData name="Finbar MAUNSELL" userId="8826923f-3184-43b7-a36b-2a6b79ce973f" providerId="ADAL" clId="{EFB70843-ED72-4705-8781-E9A8CCC32D41}" dt="2023-05-31T03:03:42.999" v="1391" actId="3680"/>
          <ac:spMkLst>
            <pc:docMk/>
            <pc:sldMk cId="2219948525" sldId="685"/>
            <ac:spMk id="3" creationId="{6717062E-659E-356C-F6C4-84CF075CB511}"/>
          </ac:spMkLst>
        </pc:spChg>
        <pc:graphicFrameChg chg="add mod ord modGraphic">
          <ac:chgData name="Finbar MAUNSELL" userId="8826923f-3184-43b7-a36b-2a6b79ce973f" providerId="ADAL" clId="{EFB70843-ED72-4705-8781-E9A8CCC32D41}" dt="2023-05-31T05:32:58.062" v="2130" actId="113"/>
          <ac:graphicFrameMkLst>
            <pc:docMk/>
            <pc:sldMk cId="2219948525" sldId="685"/>
            <ac:graphicFrameMk id="7" creationId="{79998CD2-C9EF-8EC8-FDBE-EB114C727B3D}"/>
          </ac:graphicFrameMkLst>
        </pc:graphicFrameChg>
        <pc:picChg chg="add mod">
          <ac:chgData name="Finbar MAUNSELL" userId="8826923f-3184-43b7-a36b-2a6b79ce973f" providerId="ADAL" clId="{EFB70843-ED72-4705-8781-E9A8CCC32D41}" dt="2023-05-31T03:11:27.993" v="1648" actId="1076"/>
          <ac:picMkLst>
            <pc:docMk/>
            <pc:sldMk cId="2219948525" sldId="685"/>
            <ac:picMk id="6" creationId="{57E31057-D843-EA32-C607-F24C1B057CA8}"/>
          </ac:picMkLst>
        </pc:picChg>
        <pc:picChg chg="add mod">
          <ac:chgData name="Finbar MAUNSELL" userId="8826923f-3184-43b7-a36b-2a6b79ce973f" providerId="ADAL" clId="{EFB70843-ED72-4705-8781-E9A8CCC32D41}" dt="2023-05-31T03:11:26.610" v="1647" actId="1076"/>
          <ac:picMkLst>
            <pc:docMk/>
            <pc:sldMk cId="2219948525" sldId="685"/>
            <ac:picMk id="8" creationId="{24807705-A997-6DA0-F878-C17A9CC7970A}"/>
          </ac:picMkLst>
        </pc:picChg>
        <pc:picChg chg="add mod">
          <ac:chgData name="Finbar MAUNSELL" userId="8826923f-3184-43b7-a36b-2a6b79ce973f" providerId="ADAL" clId="{EFB70843-ED72-4705-8781-E9A8CCC32D41}" dt="2023-05-31T03:11:17.446" v="1643" actId="1076"/>
          <ac:picMkLst>
            <pc:docMk/>
            <pc:sldMk cId="2219948525" sldId="685"/>
            <ac:picMk id="9" creationId="{2BB2F4B8-15C6-929C-EBA0-82D1EBC2D92B}"/>
          </ac:picMkLst>
        </pc:picChg>
        <pc:picChg chg="add mod">
          <ac:chgData name="Finbar MAUNSELL" userId="8826923f-3184-43b7-a36b-2a6b79ce973f" providerId="ADAL" clId="{EFB70843-ED72-4705-8781-E9A8CCC32D41}" dt="2023-05-31T03:11:29.854" v="1649" actId="1076"/>
          <ac:picMkLst>
            <pc:docMk/>
            <pc:sldMk cId="2219948525" sldId="685"/>
            <ac:picMk id="2050" creationId="{3DDD8C6F-3648-EFB8-CBCE-B49C58FA3ADD}"/>
          </ac:picMkLst>
        </pc:picChg>
      </pc:sldChg>
      <pc:sldChg chg="addSp delSp modSp new mod modShow">
        <pc:chgData name="Finbar MAUNSELL" userId="8826923f-3184-43b7-a36b-2a6b79ce973f" providerId="ADAL" clId="{EFB70843-ED72-4705-8781-E9A8CCC32D41}" dt="2023-06-01T06:17:29.198" v="3689" actId="729"/>
        <pc:sldMkLst>
          <pc:docMk/>
          <pc:sldMk cId="342535946" sldId="686"/>
        </pc:sldMkLst>
        <pc:spChg chg="del">
          <ac:chgData name="Finbar MAUNSELL" userId="8826923f-3184-43b7-a36b-2a6b79ce973f" providerId="ADAL" clId="{EFB70843-ED72-4705-8781-E9A8CCC32D41}" dt="2023-05-31T03:23:25.939" v="2036" actId="22"/>
          <ac:spMkLst>
            <pc:docMk/>
            <pc:sldMk cId="342535946" sldId="686"/>
            <ac:spMk id="3" creationId="{55CE4A7A-13E8-C4CE-1F97-4BA9055756C7}"/>
          </ac:spMkLst>
        </pc:spChg>
        <pc:spChg chg="mod">
          <ac:chgData name="Finbar MAUNSELL" userId="8826923f-3184-43b7-a36b-2a6b79ce973f" providerId="ADAL" clId="{EFB70843-ED72-4705-8781-E9A8CCC32D41}" dt="2023-05-31T03:23:30.951" v="2037"/>
          <ac:spMkLst>
            <pc:docMk/>
            <pc:sldMk cId="342535946" sldId="686"/>
            <ac:spMk id="4" creationId="{BDD8E311-5F77-B4CD-F603-64EB18D1B859}"/>
          </ac:spMkLst>
        </pc:spChg>
        <pc:picChg chg="add mod ord">
          <ac:chgData name="Finbar MAUNSELL" userId="8826923f-3184-43b7-a36b-2a6b79ce973f" providerId="ADAL" clId="{EFB70843-ED72-4705-8781-E9A8CCC32D41}" dt="2023-05-31T03:23:25.939" v="2036" actId="22"/>
          <ac:picMkLst>
            <pc:docMk/>
            <pc:sldMk cId="342535946" sldId="686"/>
            <ac:picMk id="6" creationId="{EF1C349D-C927-6B71-CFFE-C437A5AA54CC}"/>
          </ac:picMkLst>
        </pc:picChg>
      </pc:sldChg>
      <pc:sldChg chg="addSp delSp modSp new del mod">
        <pc:chgData name="Finbar MAUNSELL" userId="8826923f-3184-43b7-a36b-2a6b79ce973f" providerId="ADAL" clId="{EFB70843-ED72-4705-8781-E9A8CCC32D41}" dt="2023-05-31T03:13:06.747" v="1699" actId="2696"/>
        <pc:sldMkLst>
          <pc:docMk/>
          <pc:sldMk cId="1506619428" sldId="686"/>
        </pc:sldMkLst>
        <pc:picChg chg="add del mod">
          <ac:chgData name="Finbar MAUNSELL" userId="8826923f-3184-43b7-a36b-2a6b79ce973f" providerId="ADAL" clId="{EFB70843-ED72-4705-8781-E9A8CCC32D41}" dt="2023-05-31T03:06:04.837" v="1455" actId="21"/>
          <ac:picMkLst>
            <pc:docMk/>
            <pc:sldMk cId="1506619428" sldId="686"/>
            <ac:picMk id="6" creationId="{1EE583B2-1C4E-63A3-6A83-ADC4277FCCDA}"/>
          </ac:picMkLst>
        </pc:picChg>
      </pc:sldChg>
      <pc:sldChg chg="addSp delSp modSp new del mod">
        <pc:chgData name="Finbar MAUNSELL" userId="8826923f-3184-43b7-a36b-2a6b79ce973f" providerId="ADAL" clId="{EFB70843-ED72-4705-8781-E9A8CCC32D41}" dt="2023-05-31T03:13:06.747" v="1699" actId="2696"/>
        <pc:sldMkLst>
          <pc:docMk/>
          <pc:sldMk cId="1755392925" sldId="687"/>
        </pc:sldMkLst>
        <pc:spChg chg="mod">
          <ac:chgData name="Finbar MAUNSELL" userId="8826923f-3184-43b7-a36b-2a6b79ce973f" providerId="ADAL" clId="{EFB70843-ED72-4705-8781-E9A8CCC32D41}" dt="2023-05-31T03:02:56.549" v="1390" actId="20577"/>
          <ac:spMkLst>
            <pc:docMk/>
            <pc:sldMk cId="1755392925" sldId="687"/>
            <ac:spMk id="2" creationId="{DBA5C9A2-FFA5-3901-157B-F7E6D9A3C5B8}"/>
          </ac:spMkLst>
        </pc:spChg>
        <pc:spChg chg="del">
          <ac:chgData name="Finbar MAUNSELL" userId="8826923f-3184-43b7-a36b-2a6b79ce973f" providerId="ADAL" clId="{EFB70843-ED72-4705-8781-E9A8CCC32D41}" dt="2023-05-31T03:02:49.865" v="1374" actId="22"/>
          <ac:spMkLst>
            <pc:docMk/>
            <pc:sldMk cId="1755392925" sldId="687"/>
            <ac:spMk id="3" creationId="{C0464162-793F-CC27-39A0-FD1FAF3048CF}"/>
          </ac:spMkLst>
        </pc:spChg>
        <pc:spChg chg="add mod">
          <ac:chgData name="Finbar MAUNSELL" userId="8826923f-3184-43b7-a36b-2a6b79ce973f" providerId="ADAL" clId="{EFB70843-ED72-4705-8781-E9A8CCC32D41}" dt="2023-05-31T03:06:11.440" v="1459" actId="21"/>
          <ac:spMkLst>
            <pc:docMk/>
            <pc:sldMk cId="1755392925" sldId="687"/>
            <ac:spMk id="8" creationId="{ED43B08F-A702-7DEA-0B49-FB7BDBFE96B9}"/>
          </ac:spMkLst>
        </pc:spChg>
        <pc:picChg chg="add del mod ord">
          <ac:chgData name="Finbar MAUNSELL" userId="8826923f-3184-43b7-a36b-2a6b79ce973f" providerId="ADAL" clId="{EFB70843-ED72-4705-8781-E9A8CCC32D41}" dt="2023-05-31T03:06:11.440" v="1459" actId="21"/>
          <ac:picMkLst>
            <pc:docMk/>
            <pc:sldMk cId="1755392925" sldId="687"/>
            <ac:picMk id="6" creationId="{735BA86B-8A23-22A4-11F3-96B3624ACBA0}"/>
          </ac:picMkLst>
        </pc:picChg>
      </pc:sldChg>
      <pc:sldChg chg="addSp delSp modSp new mod">
        <pc:chgData name="Finbar MAUNSELL" userId="8826923f-3184-43b7-a36b-2a6b79ce973f" providerId="ADAL" clId="{EFB70843-ED72-4705-8781-E9A8CCC32D41}" dt="2023-06-01T06:18:25.577" v="3699" actId="20577"/>
        <pc:sldMkLst>
          <pc:docMk/>
          <pc:sldMk cId="3988432849" sldId="687"/>
        </pc:sldMkLst>
        <pc:spChg chg="del mod">
          <ac:chgData name="Finbar MAUNSELL" userId="8826923f-3184-43b7-a36b-2a6b79ce973f" providerId="ADAL" clId="{EFB70843-ED72-4705-8781-E9A8CCC32D41}" dt="2023-06-01T06:04:16.344" v="3508" actId="478"/>
          <ac:spMkLst>
            <pc:docMk/>
            <pc:sldMk cId="3988432849" sldId="687"/>
            <ac:spMk id="2" creationId="{66A8F6B8-363A-B3E0-0632-A822F508368A}"/>
          </ac:spMkLst>
        </pc:spChg>
        <pc:spChg chg="del mod">
          <ac:chgData name="Finbar MAUNSELL" userId="8826923f-3184-43b7-a36b-2a6b79ce973f" providerId="ADAL" clId="{EFB70843-ED72-4705-8781-E9A8CCC32D41}" dt="2023-06-01T06:01:54.866" v="3463" actId="478"/>
          <ac:spMkLst>
            <pc:docMk/>
            <pc:sldMk cId="3988432849" sldId="687"/>
            <ac:spMk id="3" creationId="{FC74DB93-E002-5A78-91F7-E8F3FA830247}"/>
          </ac:spMkLst>
        </pc:spChg>
        <pc:spChg chg="add del mod">
          <ac:chgData name="Finbar MAUNSELL" userId="8826923f-3184-43b7-a36b-2a6b79ce973f" providerId="ADAL" clId="{EFB70843-ED72-4705-8781-E9A8CCC32D41}" dt="2023-06-01T06:01:57.068" v="3464" actId="478"/>
          <ac:spMkLst>
            <pc:docMk/>
            <pc:sldMk cId="3988432849" sldId="687"/>
            <ac:spMk id="7" creationId="{A734196D-EFB8-160C-A6D0-163F29AA7A21}"/>
          </ac:spMkLst>
        </pc:spChg>
        <pc:spChg chg="add del mod">
          <ac:chgData name="Finbar MAUNSELL" userId="8826923f-3184-43b7-a36b-2a6b79ce973f" providerId="ADAL" clId="{EFB70843-ED72-4705-8781-E9A8CCC32D41}" dt="2023-06-01T06:04:18.673" v="3509" actId="478"/>
          <ac:spMkLst>
            <pc:docMk/>
            <pc:sldMk cId="3988432849" sldId="687"/>
            <ac:spMk id="9" creationId="{62B9C7EA-6DEC-C56E-EF70-1E9B5B8774F0}"/>
          </ac:spMkLst>
        </pc:spChg>
        <pc:spChg chg="add mod">
          <ac:chgData name="Finbar MAUNSELL" userId="8826923f-3184-43b7-a36b-2a6b79ce973f" providerId="ADAL" clId="{EFB70843-ED72-4705-8781-E9A8CCC32D41}" dt="2023-06-01T06:18:25.577" v="3699" actId="20577"/>
          <ac:spMkLst>
            <pc:docMk/>
            <pc:sldMk cId="3988432849" sldId="687"/>
            <ac:spMk id="10" creationId="{2BAB7B6D-3597-A3AF-5F15-58B87FD11E16}"/>
          </ac:spMkLst>
        </pc:spChg>
        <pc:graphicFrameChg chg="add mod modGraphic">
          <ac:chgData name="Finbar MAUNSELL" userId="8826923f-3184-43b7-a36b-2a6b79ce973f" providerId="ADAL" clId="{EFB70843-ED72-4705-8781-E9A8CCC32D41}" dt="2023-06-01T06:18:18.086" v="3693" actId="1076"/>
          <ac:graphicFrameMkLst>
            <pc:docMk/>
            <pc:sldMk cId="3988432849" sldId="687"/>
            <ac:graphicFrameMk id="4" creationId="{C3974FC9-2592-E455-876F-4E6864DCEF8D}"/>
          </ac:graphicFrameMkLst>
        </pc:graphicFrameChg>
        <pc:picChg chg="add del mod">
          <ac:chgData name="Finbar MAUNSELL" userId="8826923f-3184-43b7-a36b-2a6b79ce973f" providerId="ADAL" clId="{EFB70843-ED72-4705-8781-E9A8CCC32D41}" dt="2023-06-01T05:47:09.340" v="3018" actId="21"/>
          <ac:picMkLst>
            <pc:docMk/>
            <pc:sldMk cId="3988432849" sldId="687"/>
            <ac:picMk id="5" creationId="{675A06BA-90FC-17DE-2A8E-76BA2BEBFC89}"/>
          </ac:picMkLst>
        </pc:picChg>
      </pc:sldChg>
      <pc:sldChg chg="modSp new del mod">
        <pc:chgData name="Finbar MAUNSELL" userId="8826923f-3184-43b7-a36b-2a6b79ce973f" providerId="ADAL" clId="{EFB70843-ED72-4705-8781-E9A8CCC32D41}" dt="2023-06-01T06:02:38.382" v="3472" actId="2696"/>
        <pc:sldMkLst>
          <pc:docMk/>
          <pc:sldMk cId="238508282" sldId="688"/>
        </pc:sldMkLst>
        <pc:spChg chg="mod">
          <ac:chgData name="Finbar MAUNSELL" userId="8826923f-3184-43b7-a36b-2a6b79ce973f" providerId="ADAL" clId="{EFB70843-ED72-4705-8781-E9A8CCC32D41}" dt="2023-06-01T05:59:57.248" v="3389"/>
          <ac:spMkLst>
            <pc:docMk/>
            <pc:sldMk cId="238508282" sldId="688"/>
            <ac:spMk id="3" creationId="{6AC98330-7E35-58BB-F729-A18A5F2CD502}"/>
          </ac:spMkLst>
        </pc:spChg>
      </pc:sldChg>
      <pc:sldMasterChg chg="delSldLayout">
        <pc:chgData name="Finbar MAUNSELL" userId="8826923f-3184-43b7-a36b-2a6b79ce973f" providerId="ADAL" clId="{EFB70843-ED72-4705-8781-E9A8CCC32D41}" dt="2023-05-31T01:52:00.384" v="1" actId="47"/>
        <pc:sldMasterMkLst>
          <pc:docMk/>
          <pc:sldMasterMk cId="1405586447" sldId="2147483660"/>
        </pc:sldMasterMkLst>
        <pc:sldLayoutChg chg="del">
          <pc:chgData name="Finbar MAUNSELL" userId="8826923f-3184-43b7-a36b-2a6b79ce973f" providerId="ADAL" clId="{EFB70843-ED72-4705-8781-E9A8CCC32D41}" dt="2023-05-31T01:52:00.384" v="1" actId="47"/>
          <pc:sldLayoutMkLst>
            <pc:docMk/>
            <pc:sldMasterMk cId="1405586447" sldId="2147483660"/>
            <pc:sldLayoutMk cId="439333806" sldId="2147483702"/>
          </pc:sldLayoutMkLst>
        </pc:sldLayoutChg>
      </pc:sldMasterChg>
    </pc:docChg>
  </pc:docChgLst>
  <pc:docChgLst>
    <pc:chgData name="Finbar MAUNSELL" userId="S::finbar.maunsell@aperc.or.jp::8826923f-3184-43b7-a36b-2a6b79ce973f" providerId="AD" clId="Web-{3FAC5213-4546-1B93-34B9-D167008F0D14}"/>
    <pc:docChg chg="addSld modSld modSection">
      <pc:chgData name="Finbar MAUNSELL" userId="S::finbar.maunsell@aperc.or.jp::8826923f-3184-43b7-a36b-2a6b79ce973f" providerId="AD" clId="Web-{3FAC5213-4546-1B93-34B9-D167008F0D14}" dt="2023-06-05T01:38:04.329" v="9" actId="14100"/>
      <pc:docMkLst>
        <pc:docMk/>
      </pc:docMkLst>
      <pc:sldChg chg="addSp delSp modSp new">
        <pc:chgData name="Finbar MAUNSELL" userId="S::finbar.maunsell@aperc.or.jp::8826923f-3184-43b7-a36b-2a6b79ce973f" providerId="AD" clId="Web-{3FAC5213-4546-1B93-34B9-D167008F0D14}" dt="2023-06-05T01:38:04.329" v="9" actId="14100"/>
        <pc:sldMkLst>
          <pc:docMk/>
          <pc:sldMk cId="2991681308" sldId="694"/>
        </pc:sldMkLst>
        <pc:spChg chg="del">
          <ac:chgData name="Finbar MAUNSELL" userId="S::finbar.maunsell@aperc.or.jp::8826923f-3184-43b7-a36b-2a6b79ce973f" providerId="AD" clId="Web-{3FAC5213-4546-1B93-34B9-D167008F0D14}" dt="2023-06-05T01:37:30.607" v="1"/>
          <ac:spMkLst>
            <pc:docMk/>
            <pc:sldMk cId="2991681308" sldId="694"/>
            <ac:spMk id="3" creationId="{A857BB92-6CFB-8478-31F2-BD2A9867B684}"/>
          </ac:spMkLst>
        </pc:spChg>
        <pc:spChg chg="add mod">
          <ac:chgData name="Finbar MAUNSELL" userId="S::finbar.maunsell@aperc.or.jp::8826923f-3184-43b7-a36b-2a6b79ce973f" providerId="AD" clId="Web-{3FAC5213-4546-1B93-34B9-D167008F0D14}" dt="2023-06-05T01:38:04.329" v="9" actId="14100"/>
          <ac:spMkLst>
            <pc:docMk/>
            <pc:sldMk cId="2991681308" sldId="694"/>
            <ac:spMk id="5" creationId="{95147C9B-6720-08B6-172B-3247A72C640E}"/>
          </ac:spMkLst>
        </pc:spChg>
        <pc:picChg chg="add mod ord">
          <ac:chgData name="Finbar MAUNSELL" userId="S::finbar.maunsell@aperc.or.jp::8826923f-3184-43b7-a36b-2a6b79ce973f" providerId="AD" clId="Web-{3FAC5213-4546-1B93-34B9-D167008F0D14}" dt="2023-06-05T01:37:31.717" v="2" actId="1076"/>
          <ac:picMkLst>
            <pc:docMk/>
            <pc:sldMk cId="2991681308" sldId="694"/>
            <ac:picMk id="4" creationId="{657CD65C-0881-EAC2-38EB-586662B747A1}"/>
          </ac:picMkLst>
        </pc:picChg>
      </pc:sldChg>
    </pc:docChg>
  </pc:docChgLst>
  <pc:docChgLst>
    <pc:chgData name="Finbar MAUNSELL" userId="S::finbar.maunsell@aperc.or.jp::8826923f-3184-43b7-a36b-2a6b79ce973f" providerId="AD" clId="Web-{B9661D20-6854-417B-BAA6-80F81E0891F2}"/>
    <pc:docChg chg="modSld">
      <pc:chgData name="Finbar MAUNSELL" userId="S::finbar.maunsell@aperc.or.jp::8826923f-3184-43b7-a36b-2a6b79ce973f" providerId="AD" clId="Web-{B9661D20-6854-417B-BAA6-80F81E0891F2}" dt="2023-06-05T01:41:43.584" v="156" actId="1076"/>
      <pc:docMkLst>
        <pc:docMk/>
      </pc:docMkLst>
      <pc:sldChg chg="addSp modSp mod modShow">
        <pc:chgData name="Finbar MAUNSELL" userId="S::finbar.maunsell@aperc.or.jp::8826923f-3184-43b7-a36b-2a6b79ce973f" providerId="AD" clId="Web-{B9661D20-6854-417B-BAA6-80F81E0891F2}" dt="2023-06-05T01:41:43.584" v="156" actId="1076"/>
        <pc:sldMkLst>
          <pc:docMk/>
          <pc:sldMk cId="2991681308" sldId="694"/>
        </pc:sldMkLst>
        <pc:spChg chg="add mod">
          <ac:chgData name="Finbar MAUNSELL" userId="S::finbar.maunsell@aperc.or.jp::8826923f-3184-43b7-a36b-2a6b79ce973f" providerId="AD" clId="Web-{B9661D20-6854-417B-BAA6-80F81E0891F2}" dt="2023-06-05T01:39:39.064" v="1" actId="1076"/>
          <ac:spMkLst>
            <pc:docMk/>
            <pc:sldMk cId="2991681308" sldId="694"/>
            <ac:spMk id="3" creationId="{702AE545-BE38-BAFF-E390-4FABB61611C8}"/>
          </ac:spMkLst>
        </pc:spChg>
        <pc:spChg chg="add mod">
          <ac:chgData name="Finbar MAUNSELL" userId="S::finbar.maunsell@aperc.or.jp::8826923f-3184-43b7-a36b-2a6b79ce973f" providerId="AD" clId="Web-{B9661D20-6854-417B-BAA6-80F81E0891F2}" dt="2023-06-05T01:41:43.584" v="156" actId="1076"/>
          <ac:spMkLst>
            <pc:docMk/>
            <pc:sldMk cId="2991681308" sldId="694"/>
            <ac:spMk id="6" creationId="{643CD8EF-F5CB-6BF7-8FA6-7993B6F6D885}"/>
          </ac:spMkLst>
        </pc:spChg>
        <pc:spChg chg="add mod">
          <ac:chgData name="Finbar MAUNSELL" userId="S::finbar.maunsell@aperc.or.jp::8826923f-3184-43b7-a36b-2a6b79ce973f" providerId="AD" clId="Web-{B9661D20-6854-417B-BAA6-80F81E0891F2}" dt="2023-06-05T01:41:38.505" v="155" actId="20577"/>
          <ac:spMkLst>
            <pc:docMk/>
            <pc:sldMk cId="2991681308" sldId="694"/>
            <ac:spMk id="7" creationId="{E5BF690F-863C-D6E6-CD51-2D93CAD77E83}"/>
          </ac:spMkLst>
        </pc:spChg>
      </pc:sldChg>
    </pc:docChg>
  </pc:docChgLst>
  <pc:docChgLst>
    <pc:chgData name="Glen SWEETNAM" userId="S::glen.sweetnam@aperc.or.jp::3e8193f3-50d7-418a-8833-739f38e40c24" providerId="AD" clId="Web-{B83C7ED1-53C4-4F57-A4DA-C997A69E7645}"/>
    <pc:docChg chg="modSld">
      <pc:chgData name="Glen SWEETNAM" userId="S::glen.sweetnam@aperc.or.jp::3e8193f3-50d7-418a-8833-739f38e40c24" providerId="AD" clId="Web-{B83C7ED1-53C4-4F57-A4DA-C997A69E7645}" dt="2023-06-02T05:23:51.244" v="0"/>
      <pc:docMkLst>
        <pc:docMk/>
      </pc:docMkLst>
      <pc:sldChg chg="delSp">
        <pc:chgData name="Glen SWEETNAM" userId="S::glen.sweetnam@aperc.or.jp::3e8193f3-50d7-418a-8833-739f38e40c24" providerId="AD" clId="Web-{B83C7ED1-53C4-4F57-A4DA-C997A69E7645}" dt="2023-06-02T05:23:51.244" v="0"/>
        <pc:sldMkLst>
          <pc:docMk/>
          <pc:sldMk cId="819855298" sldId="674"/>
        </pc:sldMkLst>
        <pc:spChg chg="del">
          <ac:chgData name="Glen SWEETNAM" userId="S::glen.sweetnam@aperc.or.jp::3e8193f3-50d7-418a-8833-739f38e40c24" providerId="AD" clId="Web-{B83C7ED1-53C4-4F57-A4DA-C997A69E7645}" dt="2023-06-02T05:23:51.244" v="0"/>
          <ac:spMkLst>
            <pc:docMk/>
            <pc:sldMk cId="819855298" sldId="674"/>
            <ac:spMk id="3" creationId="{B8B892CA-862B-AEF9-275C-11DA7D57A4DF}"/>
          </ac:spMkLst>
        </pc:spChg>
      </pc:sldChg>
    </pc:docChg>
  </pc:docChgLst>
  <pc:docChgLst>
    <pc:chgData name="Finbar MAUNSELL" userId="8826923f-3184-43b7-a36b-2a6b79ce973f" providerId="ADAL" clId="{1F5508F1-5BA9-4BFA-88D2-889A84C64AB9}"/>
    <pc:docChg chg="undo redo custSel addSld delSld modSld sldOrd delSection modSection">
      <pc:chgData name="Finbar MAUNSELL" userId="8826923f-3184-43b7-a36b-2a6b79ce973f" providerId="ADAL" clId="{1F5508F1-5BA9-4BFA-88D2-889A84C64AB9}" dt="2023-06-02T04:30:45.575" v="1959" actId="27636"/>
      <pc:docMkLst>
        <pc:docMk/>
      </pc:docMkLst>
      <pc:sldChg chg="modSp add mod ord">
        <pc:chgData name="Finbar MAUNSELL" userId="8826923f-3184-43b7-a36b-2a6b79ce973f" providerId="ADAL" clId="{1F5508F1-5BA9-4BFA-88D2-889A84C64AB9}" dt="2023-06-02T03:45:29.980" v="1861" actId="20577"/>
        <pc:sldMkLst>
          <pc:docMk/>
          <pc:sldMk cId="2144591093" sldId="256"/>
        </pc:sldMkLst>
        <pc:spChg chg="mod">
          <ac:chgData name="Finbar MAUNSELL" userId="8826923f-3184-43b7-a36b-2a6b79ce973f" providerId="ADAL" clId="{1F5508F1-5BA9-4BFA-88D2-889A84C64AB9}" dt="2023-06-02T03:45:21.620" v="1854" actId="1076"/>
          <ac:spMkLst>
            <pc:docMk/>
            <pc:sldMk cId="2144591093" sldId="256"/>
            <ac:spMk id="3" creationId="{5D74CB3C-2857-4367-BEF6-1343220C1707}"/>
          </ac:spMkLst>
        </pc:spChg>
        <pc:spChg chg="mod">
          <ac:chgData name="Finbar MAUNSELL" userId="8826923f-3184-43b7-a36b-2a6b79ce973f" providerId="ADAL" clId="{1F5508F1-5BA9-4BFA-88D2-889A84C64AB9}" dt="2023-06-02T03:45:29.980" v="1861" actId="20577"/>
          <ac:spMkLst>
            <pc:docMk/>
            <pc:sldMk cId="2144591093" sldId="256"/>
            <ac:spMk id="5" creationId="{DD5B2600-12C6-14AF-3C78-892A20E144FB}"/>
          </ac:spMkLst>
        </pc:spChg>
      </pc:sldChg>
      <pc:sldChg chg="ord">
        <pc:chgData name="Finbar MAUNSELL" userId="8826923f-3184-43b7-a36b-2a6b79ce973f" providerId="ADAL" clId="{1F5508F1-5BA9-4BFA-88D2-889A84C64AB9}" dt="2023-06-02T03:16:09.656" v="1090"/>
        <pc:sldMkLst>
          <pc:docMk/>
          <pc:sldMk cId="94721645" sldId="555"/>
        </pc:sldMkLst>
      </pc:sldChg>
      <pc:sldChg chg="addSp delSp modSp mod modClrScheme chgLayout">
        <pc:chgData name="Finbar MAUNSELL" userId="8826923f-3184-43b7-a36b-2a6b79ce973f" providerId="ADAL" clId="{1F5508F1-5BA9-4BFA-88D2-889A84C64AB9}" dt="2023-06-02T03:48:18.071" v="1927" actId="113"/>
        <pc:sldMkLst>
          <pc:docMk/>
          <pc:sldMk cId="3613094561" sldId="581"/>
        </pc:sldMkLst>
        <pc:spChg chg="mod ord">
          <ac:chgData name="Finbar MAUNSELL" userId="8826923f-3184-43b7-a36b-2a6b79ce973f" providerId="ADAL" clId="{1F5508F1-5BA9-4BFA-88D2-889A84C64AB9}" dt="2023-06-02T03:19:41.294" v="1272" actId="27636"/>
          <ac:spMkLst>
            <pc:docMk/>
            <pc:sldMk cId="3613094561" sldId="581"/>
            <ac:spMk id="2" creationId="{E681FF15-C207-2468-27F8-855BCD3B31FA}"/>
          </ac:spMkLst>
        </pc:spChg>
        <pc:spChg chg="del">
          <ac:chgData name="Finbar MAUNSELL" userId="8826923f-3184-43b7-a36b-2a6b79ce973f" providerId="ADAL" clId="{1F5508F1-5BA9-4BFA-88D2-889A84C64AB9}" dt="2023-06-02T03:19:41.285" v="1271" actId="700"/>
          <ac:spMkLst>
            <pc:docMk/>
            <pc:sldMk cId="3613094561" sldId="581"/>
            <ac:spMk id="3" creationId="{830633B6-5F0B-3786-FDD9-EC7FC1A5BB3A}"/>
          </ac:spMkLst>
        </pc:spChg>
        <pc:graphicFrameChg chg="modGraphic">
          <ac:chgData name="Finbar MAUNSELL" userId="8826923f-3184-43b7-a36b-2a6b79ce973f" providerId="ADAL" clId="{1F5508F1-5BA9-4BFA-88D2-889A84C64AB9}" dt="2023-06-02T03:47:46.511" v="1923" actId="14100"/>
          <ac:graphicFrameMkLst>
            <pc:docMk/>
            <pc:sldMk cId="3613094561" sldId="581"/>
            <ac:graphicFrameMk id="4" creationId="{1E73707F-CDE0-7861-0802-114CD7C49B9A}"/>
          </ac:graphicFrameMkLst>
        </pc:graphicFrameChg>
        <pc:graphicFrameChg chg="modGraphic">
          <ac:chgData name="Finbar MAUNSELL" userId="8826923f-3184-43b7-a36b-2a6b79ce973f" providerId="ADAL" clId="{1F5508F1-5BA9-4BFA-88D2-889A84C64AB9}" dt="2023-06-02T03:48:18.071" v="1927" actId="113"/>
          <ac:graphicFrameMkLst>
            <pc:docMk/>
            <pc:sldMk cId="3613094561" sldId="581"/>
            <ac:graphicFrameMk id="5" creationId="{B2B55646-5505-0F29-9D61-B733C8EED098}"/>
          </ac:graphicFrameMkLst>
        </pc:graphicFrameChg>
        <pc:graphicFrameChg chg="add mod modGraphic">
          <ac:chgData name="Finbar MAUNSELL" userId="8826923f-3184-43b7-a36b-2a6b79ce973f" providerId="ADAL" clId="{1F5508F1-5BA9-4BFA-88D2-889A84C64AB9}" dt="2023-06-02T03:47:49.133" v="1924" actId="14100"/>
          <ac:graphicFrameMkLst>
            <pc:docMk/>
            <pc:sldMk cId="3613094561" sldId="581"/>
            <ac:graphicFrameMk id="6" creationId="{5B1C4250-0E88-F6DA-18B3-61E2676BA2E9}"/>
          </ac:graphicFrameMkLst>
        </pc:graphicFrameChg>
      </pc:sldChg>
      <pc:sldChg chg="mod ord modShow">
        <pc:chgData name="Finbar MAUNSELL" userId="8826923f-3184-43b7-a36b-2a6b79ce973f" providerId="ADAL" clId="{1F5508F1-5BA9-4BFA-88D2-889A84C64AB9}" dt="2023-06-02T03:26:01.409" v="1489" actId="729"/>
        <pc:sldMkLst>
          <pc:docMk/>
          <pc:sldMk cId="2052109652" sldId="608"/>
        </pc:sldMkLst>
      </pc:sldChg>
      <pc:sldChg chg="modSp mod">
        <pc:chgData name="Finbar MAUNSELL" userId="8826923f-3184-43b7-a36b-2a6b79ce973f" providerId="ADAL" clId="{1F5508F1-5BA9-4BFA-88D2-889A84C64AB9}" dt="2023-06-02T03:47:03.335" v="1912" actId="15"/>
        <pc:sldMkLst>
          <pc:docMk/>
          <pc:sldMk cId="989877925" sldId="639"/>
        </pc:sldMkLst>
        <pc:spChg chg="mod">
          <ac:chgData name="Finbar MAUNSELL" userId="8826923f-3184-43b7-a36b-2a6b79ce973f" providerId="ADAL" clId="{1F5508F1-5BA9-4BFA-88D2-889A84C64AB9}" dt="2023-06-02T03:47:03.335" v="1912" actId="15"/>
          <ac:spMkLst>
            <pc:docMk/>
            <pc:sldMk cId="989877925" sldId="639"/>
            <ac:spMk id="3" creationId="{9ACA8D7C-07B8-1E0A-E7D8-3303C2F2C54A}"/>
          </ac:spMkLst>
        </pc:spChg>
      </pc:sldChg>
      <pc:sldChg chg="modSp mod ord">
        <pc:chgData name="Finbar MAUNSELL" userId="8826923f-3184-43b7-a36b-2a6b79ce973f" providerId="ADAL" clId="{1F5508F1-5BA9-4BFA-88D2-889A84C64AB9}" dt="2023-06-02T02:33:20.412" v="239" actId="20577"/>
        <pc:sldMkLst>
          <pc:docMk/>
          <pc:sldMk cId="997324989" sldId="640"/>
        </pc:sldMkLst>
        <pc:spChg chg="mod">
          <ac:chgData name="Finbar MAUNSELL" userId="8826923f-3184-43b7-a36b-2a6b79ce973f" providerId="ADAL" clId="{1F5508F1-5BA9-4BFA-88D2-889A84C64AB9}" dt="2023-06-02T02:33:20.412" v="239" actId="20577"/>
          <ac:spMkLst>
            <pc:docMk/>
            <pc:sldMk cId="997324989" sldId="640"/>
            <ac:spMk id="5" creationId="{6C8BD134-CB1D-51B9-A6F9-B64DB65FF226}"/>
          </ac:spMkLst>
        </pc:spChg>
      </pc:sldChg>
      <pc:sldChg chg="modSp mod ord modShow">
        <pc:chgData name="Finbar MAUNSELL" userId="8826923f-3184-43b7-a36b-2a6b79ce973f" providerId="ADAL" clId="{1F5508F1-5BA9-4BFA-88D2-889A84C64AB9}" dt="2023-06-02T02:36:21.588" v="470" actId="113"/>
        <pc:sldMkLst>
          <pc:docMk/>
          <pc:sldMk cId="3955910383" sldId="641"/>
        </pc:sldMkLst>
        <pc:spChg chg="mod">
          <ac:chgData name="Finbar MAUNSELL" userId="8826923f-3184-43b7-a36b-2a6b79ce973f" providerId="ADAL" clId="{1F5508F1-5BA9-4BFA-88D2-889A84C64AB9}" dt="2023-06-02T02:36:14.430" v="466" actId="20577"/>
          <ac:spMkLst>
            <pc:docMk/>
            <pc:sldMk cId="3955910383" sldId="641"/>
            <ac:spMk id="2" creationId="{1A1585CC-998F-1C9A-2492-F003E78F2575}"/>
          </ac:spMkLst>
        </pc:spChg>
        <pc:spChg chg="mod">
          <ac:chgData name="Finbar MAUNSELL" userId="8826923f-3184-43b7-a36b-2a6b79ce973f" providerId="ADAL" clId="{1F5508F1-5BA9-4BFA-88D2-889A84C64AB9}" dt="2023-06-02T02:36:21.588" v="470" actId="113"/>
          <ac:spMkLst>
            <pc:docMk/>
            <pc:sldMk cId="3955910383" sldId="641"/>
            <ac:spMk id="9" creationId="{B4DB4499-688F-07AF-A453-6FAED392B7B9}"/>
          </ac:spMkLst>
        </pc:spChg>
      </pc:sldChg>
      <pc:sldChg chg="modSp mod ord">
        <pc:chgData name="Finbar MAUNSELL" userId="8826923f-3184-43b7-a36b-2a6b79ce973f" providerId="ADAL" clId="{1F5508F1-5BA9-4BFA-88D2-889A84C64AB9}" dt="2023-06-02T02:37:22.671" v="480" actId="1076"/>
        <pc:sldMkLst>
          <pc:docMk/>
          <pc:sldMk cId="1241442206" sldId="642"/>
        </pc:sldMkLst>
        <pc:spChg chg="mod">
          <ac:chgData name="Finbar MAUNSELL" userId="8826923f-3184-43b7-a36b-2a6b79ce973f" providerId="ADAL" clId="{1F5508F1-5BA9-4BFA-88D2-889A84C64AB9}" dt="2023-06-02T02:28:39.614" v="12" actId="20577"/>
          <ac:spMkLst>
            <pc:docMk/>
            <pc:sldMk cId="1241442206" sldId="642"/>
            <ac:spMk id="2" creationId="{3213B5A6-86BE-F5FE-6454-015123AE474D}"/>
          </ac:spMkLst>
        </pc:spChg>
        <pc:spChg chg="mod">
          <ac:chgData name="Finbar MAUNSELL" userId="8826923f-3184-43b7-a36b-2a6b79ce973f" providerId="ADAL" clId="{1F5508F1-5BA9-4BFA-88D2-889A84C64AB9}" dt="2023-06-02T02:37:20.488" v="478" actId="1076"/>
          <ac:spMkLst>
            <pc:docMk/>
            <pc:sldMk cId="1241442206" sldId="642"/>
            <ac:spMk id="3" creationId="{5EB706A1-154F-CD10-8B05-7EB007C5FD76}"/>
          </ac:spMkLst>
        </pc:spChg>
        <pc:picChg chg="mod">
          <ac:chgData name="Finbar MAUNSELL" userId="8826923f-3184-43b7-a36b-2a6b79ce973f" providerId="ADAL" clId="{1F5508F1-5BA9-4BFA-88D2-889A84C64AB9}" dt="2023-06-02T02:37:22.671" v="480" actId="1076"/>
          <ac:picMkLst>
            <pc:docMk/>
            <pc:sldMk cId="1241442206" sldId="642"/>
            <ac:picMk id="4" creationId="{555239C1-3A1C-B497-5EDC-7AE88D0E05E5}"/>
          </ac:picMkLst>
        </pc:picChg>
        <pc:picChg chg="mod">
          <ac:chgData name="Finbar MAUNSELL" userId="8826923f-3184-43b7-a36b-2a6b79ce973f" providerId="ADAL" clId="{1F5508F1-5BA9-4BFA-88D2-889A84C64AB9}" dt="2023-06-02T02:37:21.681" v="479" actId="1076"/>
          <ac:picMkLst>
            <pc:docMk/>
            <pc:sldMk cId="1241442206" sldId="642"/>
            <ac:picMk id="6" creationId="{8690294F-DACB-00F4-3E8B-9671B09AC60B}"/>
          </ac:picMkLst>
        </pc:picChg>
      </pc:sldChg>
      <pc:sldChg chg="ord">
        <pc:chgData name="Finbar MAUNSELL" userId="8826923f-3184-43b7-a36b-2a6b79ce973f" providerId="ADAL" clId="{1F5508F1-5BA9-4BFA-88D2-889A84C64AB9}" dt="2023-06-02T02:32:43.295" v="211"/>
        <pc:sldMkLst>
          <pc:docMk/>
          <pc:sldMk cId="1917338200" sldId="643"/>
        </pc:sldMkLst>
      </pc:sldChg>
      <pc:sldChg chg="ord">
        <pc:chgData name="Finbar MAUNSELL" userId="8826923f-3184-43b7-a36b-2a6b79ce973f" providerId="ADAL" clId="{1F5508F1-5BA9-4BFA-88D2-889A84C64AB9}" dt="2023-06-02T02:32:43.295" v="211"/>
        <pc:sldMkLst>
          <pc:docMk/>
          <pc:sldMk cId="3479208262" sldId="644"/>
        </pc:sldMkLst>
      </pc:sldChg>
      <pc:sldChg chg="modSp mod delCm modCm">
        <pc:chgData name="Finbar MAUNSELL" userId="8826923f-3184-43b7-a36b-2a6b79ce973f" providerId="ADAL" clId="{1F5508F1-5BA9-4BFA-88D2-889A84C64AB9}" dt="2023-06-02T02:59:22.144" v="508"/>
        <pc:sldMkLst>
          <pc:docMk/>
          <pc:sldMk cId="1616540342" sldId="648"/>
        </pc:sldMkLst>
        <pc:spChg chg="mod">
          <ac:chgData name="Finbar MAUNSELL" userId="8826923f-3184-43b7-a36b-2a6b79ce973f" providerId="ADAL" clId="{1F5508F1-5BA9-4BFA-88D2-889A84C64AB9}" dt="2023-06-02T02:59:19.637" v="507" actId="27636"/>
          <ac:spMkLst>
            <pc:docMk/>
            <pc:sldMk cId="1616540342" sldId="648"/>
            <ac:spMk id="3" creationId="{5DF74EE3-6658-E5A3-6C2A-0831FAA76928}"/>
          </ac:spMkLst>
        </pc:spChg>
        <pc:extLst>
          <p:ext xmlns:p="http://schemas.openxmlformats.org/presentationml/2006/main" uri="{D6D511B9-2390-475A-947B-AFAB55BFBCF1}">
            <pc226:cmChg xmlns:pc226="http://schemas.microsoft.com/office/powerpoint/2022/06/main/command" chg="del mod">
              <pc226:chgData name="Finbar MAUNSELL" userId="8826923f-3184-43b7-a36b-2a6b79ce973f" providerId="ADAL" clId="{1F5508F1-5BA9-4BFA-88D2-889A84C64AB9}" dt="2023-06-02T02:59:22.144" v="508"/>
              <pc2:cmMkLst xmlns:pc2="http://schemas.microsoft.com/office/powerpoint/2019/9/main/command">
                <pc:docMk/>
                <pc:sldMk cId="1616540342" sldId="648"/>
                <pc2:cmMk id="{A0037E68-88FF-4F2F-A4F7-7A88BB50827F}"/>
              </pc2:cmMkLst>
            </pc226:cmChg>
          </p:ext>
        </pc:extLst>
      </pc:sldChg>
      <pc:sldChg chg="modSp mod">
        <pc:chgData name="Finbar MAUNSELL" userId="8826923f-3184-43b7-a36b-2a6b79ce973f" providerId="ADAL" clId="{1F5508F1-5BA9-4BFA-88D2-889A84C64AB9}" dt="2023-06-02T02:59:57.788" v="514" actId="113"/>
        <pc:sldMkLst>
          <pc:docMk/>
          <pc:sldMk cId="3919758510" sldId="649"/>
        </pc:sldMkLst>
        <pc:spChg chg="mod">
          <ac:chgData name="Finbar MAUNSELL" userId="8826923f-3184-43b7-a36b-2a6b79ce973f" providerId="ADAL" clId="{1F5508F1-5BA9-4BFA-88D2-889A84C64AB9}" dt="2023-06-02T02:59:57.788" v="514" actId="113"/>
          <ac:spMkLst>
            <pc:docMk/>
            <pc:sldMk cId="3919758510" sldId="649"/>
            <ac:spMk id="3" creationId="{DA3F0FC9-8411-E3AD-D128-04899572D70E}"/>
          </ac:spMkLst>
        </pc:spChg>
      </pc:sldChg>
      <pc:sldChg chg="modSp mod">
        <pc:chgData name="Finbar MAUNSELL" userId="8826923f-3184-43b7-a36b-2a6b79ce973f" providerId="ADAL" clId="{1F5508F1-5BA9-4BFA-88D2-889A84C64AB9}" dt="2023-06-02T03:00:15.773" v="518" actId="113"/>
        <pc:sldMkLst>
          <pc:docMk/>
          <pc:sldMk cId="1815485989" sldId="651"/>
        </pc:sldMkLst>
        <pc:spChg chg="mod">
          <ac:chgData name="Finbar MAUNSELL" userId="8826923f-3184-43b7-a36b-2a6b79ce973f" providerId="ADAL" clId="{1F5508F1-5BA9-4BFA-88D2-889A84C64AB9}" dt="2023-06-02T03:00:15.773" v="518" actId="113"/>
          <ac:spMkLst>
            <pc:docMk/>
            <pc:sldMk cId="1815485989" sldId="651"/>
            <ac:spMk id="3" creationId="{5DF74EE3-6658-E5A3-6C2A-0831FAA76928}"/>
          </ac:spMkLst>
        </pc:spChg>
      </pc:sldChg>
      <pc:sldChg chg="delCm">
        <pc:chgData name="Finbar MAUNSELL" userId="8826923f-3184-43b7-a36b-2a6b79ce973f" providerId="ADAL" clId="{1F5508F1-5BA9-4BFA-88D2-889A84C64AB9}" dt="2023-06-02T03:00:30.101" v="519"/>
        <pc:sldMkLst>
          <pc:docMk/>
          <pc:sldMk cId="1015036695" sldId="652"/>
        </pc:sldMkLst>
        <pc:extLst>
          <p:ext xmlns:p="http://schemas.openxmlformats.org/presentationml/2006/main" uri="{D6D511B9-2390-475A-947B-AFAB55BFBCF1}">
            <pc226:cmChg xmlns:pc226="http://schemas.microsoft.com/office/powerpoint/2022/06/main/command" chg="del">
              <pc226:chgData name="Finbar MAUNSELL" userId="8826923f-3184-43b7-a36b-2a6b79ce973f" providerId="ADAL" clId="{1F5508F1-5BA9-4BFA-88D2-889A84C64AB9}" dt="2023-06-02T03:00:30.101" v="519"/>
              <pc2:cmMkLst xmlns:pc2="http://schemas.microsoft.com/office/powerpoint/2019/9/main/command">
                <pc:docMk/>
                <pc:sldMk cId="1015036695" sldId="652"/>
                <pc2:cmMk id="{4AC44170-62D1-4BE5-A433-DB71F445C548}"/>
              </pc2:cmMkLst>
            </pc226:cmChg>
          </p:ext>
        </pc:extLst>
      </pc:sldChg>
      <pc:sldChg chg="modSp mod">
        <pc:chgData name="Finbar MAUNSELL" userId="8826923f-3184-43b7-a36b-2a6b79ce973f" providerId="ADAL" clId="{1F5508F1-5BA9-4BFA-88D2-889A84C64AB9}" dt="2023-06-02T03:43:42.435" v="1776" actId="113"/>
        <pc:sldMkLst>
          <pc:docMk/>
          <pc:sldMk cId="631038526" sldId="657"/>
        </pc:sldMkLst>
        <pc:spChg chg="mod">
          <ac:chgData name="Finbar MAUNSELL" userId="8826923f-3184-43b7-a36b-2a6b79ce973f" providerId="ADAL" clId="{1F5508F1-5BA9-4BFA-88D2-889A84C64AB9}" dt="2023-06-02T03:43:42.435" v="1776" actId="113"/>
          <ac:spMkLst>
            <pc:docMk/>
            <pc:sldMk cId="631038526" sldId="657"/>
            <ac:spMk id="3" creationId="{A696D587-3F64-811B-C27E-54AFBA4F545A}"/>
          </ac:spMkLst>
        </pc:spChg>
      </pc:sldChg>
      <pc:sldChg chg="mod modShow">
        <pc:chgData name="Finbar MAUNSELL" userId="8826923f-3184-43b7-a36b-2a6b79ce973f" providerId="ADAL" clId="{1F5508F1-5BA9-4BFA-88D2-889A84C64AB9}" dt="2023-06-02T03:15:50.320" v="1087" actId="729"/>
        <pc:sldMkLst>
          <pc:docMk/>
          <pc:sldMk cId="1697689125" sldId="659"/>
        </pc:sldMkLst>
      </pc:sldChg>
      <pc:sldChg chg="addSp modSp mod ord modShow">
        <pc:chgData name="Finbar MAUNSELL" userId="8826923f-3184-43b7-a36b-2a6b79ce973f" providerId="ADAL" clId="{1F5508F1-5BA9-4BFA-88D2-889A84C64AB9}" dt="2023-06-02T03:26:21.205" v="1491" actId="14100"/>
        <pc:sldMkLst>
          <pc:docMk/>
          <pc:sldMk cId="2287170406" sldId="676"/>
        </pc:sldMkLst>
        <pc:picChg chg="add mod">
          <ac:chgData name="Finbar MAUNSELL" userId="8826923f-3184-43b7-a36b-2a6b79ce973f" providerId="ADAL" clId="{1F5508F1-5BA9-4BFA-88D2-889A84C64AB9}" dt="2023-06-02T03:26:21.205" v="1491" actId="14100"/>
          <ac:picMkLst>
            <pc:docMk/>
            <pc:sldMk cId="2287170406" sldId="676"/>
            <ac:picMk id="3" creationId="{01C35030-0156-9B91-D81B-4D9E54CF4A41}"/>
          </ac:picMkLst>
        </pc:picChg>
      </pc:sldChg>
      <pc:sldChg chg="addSp delSp modSp mod">
        <pc:chgData name="Finbar MAUNSELL" userId="8826923f-3184-43b7-a36b-2a6b79ce973f" providerId="ADAL" clId="{1F5508F1-5BA9-4BFA-88D2-889A84C64AB9}" dt="2023-06-02T02:31:30.230" v="145" actId="403"/>
        <pc:sldMkLst>
          <pc:docMk/>
          <pc:sldMk cId="2492375374" sldId="677"/>
        </pc:sldMkLst>
        <pc:spChg chg="del">
          <ac:chgData name="Finbar MAUNSELL" userId="8826923f-3184-43b7-a36b-2a6b79ce973f" providerId="ADAL" clId="{1F5508F1-5BA9-4BFA-88D2-889A84C64AB9}" dt="2023-06-02T02:27:39.456" v="1" actId="478"/>
          <ac:spMkLst>
            <pc:docMk/>
            <pc:sldMk cId="2492375374" sldId="677"/>
            <ac:spMk id="3" creationId="{D4D95ABC-00A0-0FAF-8C7B-E1FA2F742C2F}"/>
          </ac:spMkLst>
        </pc:spChg>
        <pc:spChg chg="add del mod">
          <ac:chgData name="Finbar MAUNSELL" userId="8826923f-3184-43b7-a36b-2a6b79ce973f" providerId="ADAL" clId="{1F5508F1-5BA9-4BFA-88D2-889A84C64AB9}" dt="2023-06-02T02:27:41.456" v="2" actId="478"/>
          <ac:spMkLst>
            <pc:docMk/>
            <pc:sldMk cId="2492375374" sldId="677"/>
            <ac:spMk id="6" creationId="{C1FC157E-C01B-40AE-E7CA-AB48EC119608}"/>
          </ac:spMkLst>
        </pc:spChg>
        <pc:spChg chg="mod">
          <ac:chgData name="Finbar MAUNSELL" userId="8826923f-3184-43b7-a36b-2a6b79ce973f" providerId="ADAL" clId="{1F5508F1-5BA9-4BFA-88D2-889A84C64AB9}" dt="2023-06-02T02:31:30.230" v="145" actId="403"/>
          <ac:spMkLst>
            <pc:docMk/>
            <pc:sldMk cId="2492375374" sldId="677"/>
            <ac:spMk id="8" creationId="{4EBBFCB5-C50C-23AD-6F22-9068CE92845D}"/>
          </ac:spMkLst>
        </pc:spChg>
        <pc:picChg chg="mod">
          <ac:chgData name="Finbar MAUNSELL" userId="8826923f-3184-43b7-a36b-2a6b79ce973f" providerId="ADAL" clId="{1F5508F1-5BA9-4BFA-88D2-889A84C64AB9}" dt="2023-06-02T02:27:56.280" v="10" actId="1076"/>
          <ac:picMkLst>
            <pc:docMk/>
            <pc:sldMk cId="2492375374" sldId="677"/>
            <ac:picMk id="5" creationId="{D1263055-ED7C-2D05-DF98-B34D473D63E2}"/>
          </ac:picMkLst>
        </pc:picChg>
      </pc:sldChg>
      <pc:sldChg chg="modSp mod ord modShow">
        <pc:chgData name="Finbar MAUNSELL" userId="8826923f-3184-43b7-a36b-2a6b79ce973f" providerId="ADAL" clId="{1F5508F1-5BA9-4BFA-88D2-889A84C64AB9}" dt="2023-06-02T03:15:09.263" v="1054" actId="729"/>
        <pc:sldMkLst>
          <pc:docMk/>
          <pc:sldMk cId="1696238898" sldId="678"/>
        </pc:sldMkLst>
        <pc:spChg chg="mod">
          <ac:chgData name="Finbar MAUNSELL" userId="8826923f-3184-43b7-a36b-2a6b79ce973f" providerId="ADAL" clId="{1F5508F1-5BA9-4BFA-88D2-889A84C64AB9}" dt="2023-06-02T03:14:57.186" v="1053" actId="113"/>
          <ac:spMkLst>
            <pc:docMk/>
            <pc:sldMk cId="1696238898" sldId="678"/>
            <ac:spMk id="6" creationId="{A43B74EA-6F5C-6C98-7E1F-78B92DAFBD13}"/>
          </ac:spMkLst>
        </pc:spChg>
      </pc:sldChg>
      <pc:sldChg chg="addSp delSp modSp mod">
        <pc:chgData name="Finbar MAUNSELL" userId="8826923f-3184-43b7-a36b-2a6b79ce973f" providerId="ADAL" clId="{1F5508F1-5BA9-4BFA-88D2-889A84C64AB9}" dt="2023-06-02T03:02:54.498" v="642" actId="20577"/>
        <pc:sldMkLst>
          <pc:docMk/>
          <pc:sldMk cId="1349173743" sldId="679"/>
        </pc:sldMkLst>
        <pc:spChg chg="mod">
          <ac:chgData name="Finbar MAUNSELL" userId="8826923f-3184-43b7-a36b-2a6b79ce973f" providerId="ADAL" clId="{1F5508F1-5BA9-4BFA-88D2-889A84C64AB9}" dt="2023-06-02T03:02:54.498" v="642" actId="20577"/>
          <ac:spMkLst>
            <pc:docMk/>
            <pc:sldMk cId="1349173743" sldId="679"/>
            <ac:spMk id="2" creationId="{67459234-C60B-87DE-E3F6-1129DEC3B4C3}"/>
          </ac:spMkLst>
        </pc:spChg>
        <pc:spChg chg="mod">
          <ac:chgData name="Finbar MAUNSELL" userId="8826923f-3184-43b7-a36b-2a6b79ce973f" providerId="ADAL" clId="{1F5508F1-5BA9-4BFA-88D2-889A84C64AB9}" dt="2023-06-02T03:02:40.940" v="637" actId="1076"/>
          <ac:spMkLst>
            <pc:docMk/>
            <pc:sldMk cId="1349173743" sldId="679"/>
            <ac:spMk id="6" creationId="{123B37C7-D9DE-2BA5-7B94-254CB3348C82}"/>
          </ac:spMkLst>
        </pc:spChg>
        <pc:spChg chg="add del mod">
          <ac:chgData name="Finbar MAUNSELL" userId="8826923f-3184-43b7-a36b-2a6b79ce973f" providerId="ADAL" clId="{1F5508F1-5BA9-4BFA-88D2-889A84C64AB9}" dt="2023-06-02T03:02:39.307" v="632" actId="767"/>
          <ac:spMkLst>
            <pc:docMk/>
            <pc:sldMk cId="1349173743" sldId="679"/>
            <ac:spMk id="7" creationId="{128B52C9-BEA2-FA48-16C4-EF175B6E711C}"/>
          </ac:spMkLst>
        </pc:spChg>
        <pc:picChg chg="mod">
          <ac:chgData name="Finbar MAUNSELL" userId="8826923f-3184-43b7-a36b-2a6b79ce973f" providerId="ADAL" clId="{1F5508F1-5BA9-4BFA-88D2-889A84C64AB9}" dt="2023-06-02T03:02:41.287" v="638" actId="1076"/>
          <ac:picMkLst>
            <pc:docMk/>
            <pc:sldMk cId="1349173743" sldId="679"/>
            <ac:picMk id="5" creationId="{08BD7C11-F24F-025D-C9E1-D015C73275B5}"/>
          </ac:picMkLst>
        </pc:picChg>
        <pc:inkChg chg="mod">
          <ac:chgData name="Finbar MAUNSELL" userId="8826923f-3184-43b7-a36b-2a6b79ce973f" providerId="ADAL" clId="{1F5508F1-5BA9-4BFA-88D2-889A84C64AB9}" dt="2023-06-02T03:02:40.576" v="636" actId="1076"/>
          <ac:inkMkLst>
            <pc:docMk/>
            <pc:sldMk cId="1349173743" sldId="679"/>
            <ac:inkMk id="3" creationId="{C82C4164-B61C-4C42-17D2-84127EDF1A89}"/>
          </ac:inkMkLst>
        </pc:inkChg>
        <pc:inkChg chg="mod">
          <ac:chgData name="Finbar MAUNSELL" userId="8826923f-3184-43b7-a36b-2a6b79ce973f" providerId="ADAL" clId="{1F5508F1-5BA9-4BFA-88D2-889A84C64AB9}" dt="2023-06-02T03:02:39.917" v="634" actId="14100"/>
          <ac:inkMkLst>
            <pc:docMk/>
            <pc:sldMk cId="1349173743" sldId="679"/>
            <ac:inkMk id="4" creationId="{0D407C44-3E9C-5D65-B90A-FEEA788169C2}"/>
          </ac:inkMkLst>
        </pc:inkChg>
      </pc:sldChg>
      <pc:sldChg chg="mod modShow">
        <pc:chgData name="Finbar MAUNSELL" userId="8826923f-3184-43b7-a36b-2a6b79ce973f" providerId="ADAL" clId="{1F5508F1-5BA9-4BFA-88D2-889A84C64AB9}" dt="2023-06-02T03:15:57.792" v="1088" actId="729"/>
        <pc:sldMkLst>
          <pc:docMk/>
          <pc:sldMk cId="4006756945" sldId="680"/>
        </pc:sldMkLst>
      </pc:sldChg>
      <pc:sldChg chg="modSp mod">
        <pc:chgData name="Finbar MAUNSELL" userId="8826923f-3184-43b7-a36b-2a6b79ce973f" providerId="ADAL" clId="{1F5508F1-5BA9-4BFA-88D2-889A84C64AB9}" dt="2023-06-02T03:03:11.731" v="644" actId="114"/>
        <pc:sldMkLst>
          <pc:docMk/>
          <pc:sldMk cId="3594853159" sldId="682"/>
        </pc:sldMkLst>
        <pc:spChg chg="mod">
          <ac:chgData name="Finbar MAUNSELL" userId="8826923f-3184-43b7-a36b-2a6b79ce973f" providerId="ADAL" clId="{1F5508F1-5BA9-4BFA-88D2-889A84C64AB9}" dt="2023-06-02T03:03:11.731" v="644" actId="114"/>
          <ac:spMkLst>
            <pc:docMk/>
            <pc:sldMk cId="3594853159" sldId="682"/>
            <ac:spMk id="3" creationId="{ADCE8B8C-760C-D67B-CBC8-2FE08F2E966A}"/>
          </ac:spMkLst>
        </pc:spChg>
      </pc:sldChg>
      <pc:sldChg chg="addSp modSp mod ord">
        <pc:chgData name="Finbar MAUNSELL" userId="8826923f-3184-43b7-a36b-2a6b79ce973f" providerId="ADAL" clId="{1F5508F1-5BA9-4BFA-88D2-889A84C64AB9}" dt="2023-06-02T03:43:07.831" v="1775" actId="20577"/>
        <pc:sldMkLst>
          <pc:docMk/>
          <pc:sldMk cId="2219948525" sldId="685"/>
        </pc:sldMkLst>
        <pc:spChg chg="mod">
          <ac:chgData name="Finbar MAUNSELL" userId="8826923f-3184-43b7-a36b-2a6b79ce973f" providerId="ADAL" clId="{1F5508F1-5BA9-4BFA-88D2-889A84C64AB9}" dt="2023-06-02T03:32:20.027" v="1535" actId="1076"/>
          <ac:spMkLst>
            <pc:docMk/>
            <pc:sldMk cId="2219948525" sldId="685"/>
            <ac:spMk id="2" creationId="{553C25DE-454B-826A-D10A-40FE502F6F2B}"/>
          </ac:spMkLst>
        </pc:spChg>
        <pc:graphicFrameChg chg="mod modGraphic">
          <ac:chgData name="Finbar MAUNSELL" userId="8826923f-3184-43b7-a36b-2a6b79ce973f" providerId="ADAL" clId="{1F5508F1-5BA9-4BFA-88D2-889A84C64AB9}" dt="2023-06-02T03:43:07.831" v="1775" actId="20577"/>
          <ac:graphicFrameMkLst>
            <pc:docMk/>
            <pc:sldMk cId="2219948525" sldId="685"/>
            <ac:graphicFrameMk id="7" creationId="{79998CD2-C9EF-8EC8-FDBE-EB114C727B3D}"/>
          </ac:graphicFrameMkLst>
        </pc:graphicFrameChg>
        <pc:picChg chg="mod">
          <ac:chgData name="Finbar MAUNSELL" userId="8826923f-3184-43b7-a36b-2a6b79ce973f" providerId="ADAL" clId="{1F5508F1-5BA9-4BFA-88D2-889A84C64AB9}" dt="2023-06-02T03:42:09.864" v="1735" actId="1076"/>
          <ac:picMkLst>
            <pc:docMk/>
            <pc:sldMk cId="2219948525" sldId="685"/>
            <ac:picMk id="6" creationId="{57E31057-D843-EA32-C607-F24C1B057CA8}"/>
          </ac:picMkLst>
        </pc:picChg>
        <pc:picChg chg="mod">
          <ac:chgData name="Finbar MAUNSELL" userId="8826923f-3184-43b7-a36b-2a6b79ce973f" providerId="ADAL" clId="{1F5508F1-5BA9-4BFA-88D2-889A84C64AB9}" dt="2023-06-02T03:42:08.672" v="1734" actId="1076"/>
          <ac:picMkLst>
            <pc:docMk/>
            <pc:sldMk cId="2219948525" sldId="685"/>
            <ac:picMk id="8" creationId="{24807705-A997-6DA0-F878-C17A9CC7970A}"/>
          </ac:picMkLst>
        </pc:picChg>
        <pc:picChg chg="mod">
          <ac:chgData name="Finbar MAUNSELL" userId="8826923f-3184-43b7-a36b-2a6b79ce973f" providerId="ADAL" clId="{1F5508F1-5BA9-4BFA-88D2-889A84C64AB9}" dt="2023-06-02T03:41:37.973" v="1721" actId="1076"/>
          <ac:picMkLst>
            <pc:docMk/>
            <pc:sldMk cId="2219948525" sldId="685"/>
            <ac:picMk id="9" creationId="{2BB2F4B8-15C6-929C-EBA0-82D1EBC2D92B}"/>
          </ac:picMkLst>
        </pc:picChg>
        <pc:picChg chg="add mod">
          <ac:chgData name="Finbar MAUNSELL" userId="8826923f-3184-43b7-a36b-2a6b79ce973f" providerId="ADAL" clId="{1F5508F1-5BA9-4BFA-88D2-889A84C64AB9}" dt="2023-06-02T03:42:07.330" v="1733" actId="1076"/>
          <ac:picMkLst>
            <pc:docMk/>
            <pc:sldMk cId="2219948525" sldId="685"/>
            <ac:picMk id="1026" creationId="{21DD9847-0DAF-2517-3997-2EDD5F2B59E1}"/>
          </ac:picMkLst>
        </pc:picChg>
        <pc:picChg chg="add mod">
          <ac:chgData name="Finbar MAUNSELL" userId="8826923f-3184-43b7-a36b-2a6b79ce973f" providerId="ADAL" clId="{1F5508F1-5BA9-4BFA-88D2-889A84C64AB9}" dt="2023-06-02T03:41:56.478" v="1730" actId="1076"/>
          <ac:picMkLst>
            <pc:docMk/>
            <pc:sldMk cId="2219948525" sldId="685"/>
            <ac:picMk id="1028" creationId="{D55BD67B-7B1A-9309-83EF-629DBA79A8CD}"/>
          </ac:picMkLst>
        </pc:picChg>
        <pc:picChg chg="mod">
          <ac:chgData name="Finbar MAUNSELL" userId="8826923f-3184-43b7-a36b-2a6b79ce973f" providerId="ADAL" clId="{1F5508F1-5BA9-4BFA-88D2-889A84C64AB9}" dt="2023-06-02T03:42:05.080" v="1732" actId="1076"/>
          <ac:picMkLst>
            <pc:docMk/>
            <pc:sldMk cId="2219948525" sldId="685"/>
            <ac:picMk id="2050" creationId="{3DDD8C6F-3648-EFB8-CBCE-B49C58FA3ADD}"/>
          </ac:picMkLst>
        </pc:picChg>
      </pc:sldChg>
      <pc:sldChg chg="modSp mod">
        <pc:chgData name="Finbar MAUNSELL" userId="8826923f-3184-43b7-a36b-2a6b79ce973f" providerId="ADAL" clId="{1F5508F1-5BA9-4BFA-88D2-889A84C64AB9}" dt="2023-06-02T03:08:02.391" v="708" actId="1076"/>
        <pc:sldMkLst>
          <pc:docMk/>
          <pc:sldMk cId="3988432849" sldId="687"/>
        </pc:sldMkLst>
        <pc:spChg chg="mod">
          <ac:chgData name="Finbar MAUNSELL" userId="8826923f-3184-43b7-a36b-2a6b79ce973f" providerId="ADAL" clId="{1F5508F1-5BA9-4BFA-88D2-889A84C64AB9}" dt="2023-06-02T03:08:02.391" v="708" actId="1076"/>
          <ac:spMkLst>
            <pc:docMk/>
            <pc:sldMk cId="3988432849" sldId="687"/>
            <ac:spMk id="10" creationId="{2BAB7B6D-3597-A3AF-5F15-58B87FD11E16}"/>
          </ac:spMkLst>
        </pc:spChg>
        <pc:graphicFrameChg chg="mod modGraphic">
          <ac:chgData name="Finbar MAUNSELL" userId="8826923f-3184-43b7-a36b-2a6b79ce973f" providerId="ADAL" clId="{1F5508F1-5BA9-4BFA-88D2-889A84C64AB9}" dt="2023-06-02T03:07:59.557" v="707" actId="1076"/>
          <ac:graphicFrameMkLst>
            <pc:docMk/>
            <pc:sldMk cId="3988432849" sldId="687"/>
            <ac:graphicFrameMk id="4" creationId="{C3974FC9-2592-E455-876F-4E6864DCEF8D}"/>
          </ac:graphicFrameMkLst>
        </pc:graphicFrameChg>
      </pc:sldChg>
      <pc:sldChg chg="addSp modSp new del mod">
        <pc:chgData name="Finbar MAUNSELL" userId="8826923f-3184-43b7-a36b-2a6b79ce973f" providerId="ADAL" clId="{1F5508F1-5BA9-4BFA-88D2-889A84C64AB9}" dt="2023-06-02T02:30:03.597" v="99" actId="2696"/>
        <pc:sldMkLst>
          <pc:docMk/>
          <pc:sldMk cId="796936140" sldId="688"/>
        </pc:sldMkLst>
        <pc:spChg chg="mod">
          <ac:chgData name="Finbar MAUNSELL" userId="8826923f-3184-43b7-a36b-2a6b79ce973f" providerId="ADAL" clId="{1F5508F1-5BA9-4BFA-88D2-889A84C64AB9}" dt="2023-06-02T02:29:53.224" v="98" actId="20577"/>
          <ac:spMkLst>
            <pc:docMk/>
            <pc:sldMk cId="796936140" sldId="688"/>
            <ac:spMk id="3" creationId="{371B4887-9742-23CD-04CD-45EECC7DFB32}"/>
          </ac:spMkLst>
        </pc:spChg>
        <pc:graphicFrameChg chg="add mod modGraphic">
          <ac:chgData name="Finbar MAUNSELL" userId="8826923f-3184-43b7-a36b-2a6b79ce973f" providerId="ADAL" clId="{1F5508F1-5BA9-4BFA-88D2-889A84C64AB9}" dt="2023-06-02T02:29:20.738" v="52" actId="20577"/>
          <ac:graphicFrameMkLst>
            <pc:docMk/>
            <pc:sldMk cId="796936140" sldId="688"/>
            <ac:graphicFrameMk id="4" creationId="{002E14CE-F938-A1C6-985B-C2F2D3DC0F7B}"/>
          </ac:graphicFrameMkLst>
        </pc:graphicFrameChg>
      </pc:sldChg>
      <pc:sldChg chg="new del">
        <pc:chgData name="Finbar MAUNSELL" userId="8826923f-3184-43b7-a36b-2a6b79ce973f" providerId="ADAL" clId="{1F5508F1-5BA9-4BFA-88D2-889A84C64AB9}" dt="2023-06-02T02:37:40.344" v="483" actId="2696"/>
        <pc:sldMkLst>
          <pc:docMk/>
          <pc:sldMk cId="2425613824" sldId="688"/>
        </pc:sldMkLst>
      </pc:sldChg>
      <pc:sldChg chg="modSp new mod modClrScheme chgLayout">
        <pc:chgData name="Finbar MAUNSELL" userId="8826923f-3184-43b7-a36b-2a6b79ce973f" providerId="ADAL" clId="{1F5508F1-5BA9-4BFA-88D2-889A84C64AB9}" dt="2023-06-02T03:46:21.279" v="1867" actId="207"/>
        <pc:sldMkLst>
          <pc:docMk/>
          <pc:sldMk cId="2806326036" sldId="689"/>
        </pc:sldMkLst>
        <pc:spChg chg="mod ord">
          <ac:chgData name="Finbar MAUNSELL" userId="8826923f-3184-43b7-a36b-2a6b79ce973f" providerId="ADAL" clId="{1F5508F1-5BA9-4BFA-88D2-889A84C64AB9}" dt="2023-06-02T03:19:47.383" v="1273" actId="700"/>
          <ac:spMkLst>
            <pc:docMk/>
            <pc:sldMk cId="2806326036" sldId="689"/>
            <ac:spMk id="2" creationId="{1DFD6883-C3A9-B7AA-4C7B-7716B7D9D17A}"/>
          </ac:spMkLst>
        </pc:spChg>
        <pc:spChg chg="mod ord">
          <ac:chgData name="Finbar MAUNSELL" userId="8826923f-3184-43b7-a36b-2a6b79ce973f" providerId="ADAL" clId="{1F5508F1-5BA9-4BFA-88D2-889A84C64AB9}" dt="2023-06-02T03:46:21.279" v="1867" actId="207"/>
          <ac:spMkLst>
            <pc:docMk/>
            <pc:sldMk cId="2806326036" sldId="689"/>
            <ac:spMk id="3" creationId="{41D5C480-2DB9-0EB2-7B91-FF1784912FC5}"/>
          </ac:spMkLst>
        </pc:spChg>
      </pc:sldChg>
      <pc:sldChg chg="addSp delSp modSp new mod">
        <pc:chgData name="Finbar MAUNSELL" userId="8826923f-3184-43b7-a36b-2a6b79ce973f" providerId="ADAL" clId="{1F5508F1-5BA9-4BFA-88D2-889A84C64AB9}" dt="2023-06-02T04:30:45.575" v="1959" actId="27636"/>
        <pc:sldMkLst>
          <pc:docMk/>
          <pc:sldMk cId="1088594403" sldId="690"/>
        </pc:sldMkLst>
        <pc:spChg chg="mod">
          <ac:chgData name="Finbar MAUNSELL" userId="8826923f-3184-43b7-a36b-2a6b79ce973f" providerId="ADAL" clId="{1F5508F1-5BA9-4BFA-88D2-889A84C64AB9}" dt="2023-06-02T03:09:15.715" v="716" actId="20577"/>
          <ac:spMkLst>
            <pc:docMk/>
            <pc:sldMk cId="1088594403" sldId="690"/>
            <ac:spMk id="2" creationId="{5D596E9F-01FD-D2A8-CDE9-CF45424975B8}"/>
          </ac:spMkLst>
        </pc:spChg>
        <pc:spChg chg="del">
          <ac:chgData name="Finbar MAUNSELL" userId="8826923f-3184-43b7-a36b-2a6b79ce973f" providerId="ADAL" clId="{1F5508F1-5BA9-4BFA-88D2-889A84C64AB9}" dt="2023-06-02T03:18:47.605" v="1240"/>
          <ac:spMkLst>
            <pc:docMk/>
            <pc:sldMk cId="1088594403" sldId="690"/>
            <ac:spMk id="3" creationId="{1DA9F6D7-DA58-EC96-17FD-B642AF009F15}"/>
          </ac:spMkLst>
        </pc:spChg>
        <pc:spChg chg="add mod">
          <ac:chgData name="Finbar MAUNSELL" userId="8826923f-3184-43b7-a36b-2a6b79ce973f" providerId="ADAL" clId="{1F5508F1-5BA9-4BFA-88D2-889A84C64AB9}" dt="2023-06-02T04:30:45.575" v="1959" actId="27636"/>
          <ac:spMkLst>
            <pc:docMk/>
            <pc:sldMk cId="1088594403" sldId="690"/>
            <ac:spMk id="6" creationId="{8C330E84-9737-E6F9-8989-D9A3EC54883D}"/>
          </ac:spMkLst>
        </pc:spChg>
        <pc:graphicFrameChg chg="add del mod modGraphic">
          <ac:chgData name="Finbar MAUNSELL" userId="8826923f-3184-43b7-a36b-2a6b79ce973f" providerId="ADAL" clId="{1F5508F1-5BA9-4BFA-88D2-889A84C64AB9}" dt="2023-06-02T03:19:26.650" v="1268" actId="21"/>
          <ac:graphicFrameMkLst>
            <pc:docMk/>
            <pc:sldMk cId="1088594403" sldId="690"/>
            <ac:graphicFrameMk id="4" creationId="{D4AFB7EA-280A-9060-B400-E67083C9EA78}"/>
          </ac:graphicFrameMkLst>
        </pc:graphicFrameChg>
      </pc:sldChg>
      <pc:sldChg chg="addSp modSp add mod ord">
        <pc:chgData name="Finbar MAUNSELL" userId="8826923f-3184-43b7-a36b-2a6b79ce973f" providerId="ADAL" clId="{1F5508F1-5BA9-4BFA-88D2-889A84C64AB9}" dt="2023-06-02T03:25:45.298" v="1484" actId="20577"/>
        <pc:sldMkLst>
          <pc:docMk/>
          <pc:sldMk cId="2335998423" sldId="691"/>
        </pc:sldMkLst>
        <pc:spChg chg="mod">
          <ac:chgData name="Finbar MAUNSELL" userId="8826923f-3184-43b7-a36b-2a6b79ce973f" providerId="ADAL" clId="{1F5508F1-5BA9-4BFA-88D2-889A84C64AB9}" dt="2023-06-02T03:25:45.298" v="1484" actId="20577"/>
          <ac:spMkLst>
            <pc:docMk/>
            <pc:sldMk cId="2335998423" sldId="691"/>
            <ac:spMk id="6" creationId="{A87D413B-16CD-EC77-68CF-67F4D9499F63}"/>
          </ac:spMkLst>
        </pc:spChg>
        <pc:spChg chg="add mod">
          <ac:chgData name="Finbar MAUNSELL" userId="8826923f-3184-43b7-a36b-2a6b79ce973f" providerId="ADAL" clId="{1F5508F1-5BA9-4BFA-88D2-889A84C64AB9}" dt="2023-06-02T03:23:07.105" v="1386" actId="1076"/>
          <ac:spMkLst>
            <pc:docMk/>
            <pc:sldMk cId="2335998423" sldId="691"/>
            <ac:spMk id="9" creationId="{C33738F2-EAFA-F141-44E2-B0ACEED136B2}"/>
          </ac:spMkLst>
        </pc:spChg>
        <pc:inkChg chg="add">
          <ac:chgData name="Finbar MAUNSELL" userId="8826923f-3184-43b7-a36b-2a6b79ce973f" providerId="ADAL" clId="{1F5508F1-5BA9-4BFA-88D2-889A84C64AB9}" dt="2023-06-02T03:22:53.432" v="1380" actId="9405"/>
          <ac:inkMkLst>
            <pc:docMk/>
            <pc:sldMk cId="2335998423" sldId="691"/>
            <ac:inkMk id="7" creationId="{365F4E50-1337-F8A3-30AE-14A6B7B9C9F3}"/>
          </ac:inkMkLst>
        </pc:inkChg>
      </pc:sldChg>
    </pc:docChg>
  </pc:docChgLst>
  <pc:docChgLst>
    <pc:chgData name="Finbar MAUNSELL" userId="S::finbar.maunsell@aperc.or.jp::8826923f-3184-43b7-a36b-2a6b79ce973f" providerId="AD" clId="Web-{70EBF069-7E69-4A01-AFBE-E4356D0DE020}"/>
    <pc:docChg chg="addSld modSld modSection">
      <pc:chgData name="Finbar MAUNSELL" userId="S::finbar.maunsell@aperc.or.jp::8826923f-3184-43b7-a36b-2a6b79ce973f" providerId="AD" clId="Web-{70EBF069-7E69-4A01-AFBE-E4356D0DE020}" dt="2023-06-05T01:46:02.837" v="45"/>
      <pc:docMkLst>
        <pc:docMk/>
      </pc:docMkLst>
      <pc:sldChg chg="modSp new mod modShow">
        <pc:chgData name="Finbar MAUNSELL" userId="S::finbar.maunsell@aperc.or.jp::8826923f-3184-43b7-a36b-2a6b79ce973f" providerId="AD" clId="Web-{70EBF069-7E69-4A01-AFBE-E4356D0DE020}" dt="2023-06-05T01:46:02.837" v="45"/>
        <pc:sldMkLst>
          <pc:docMk/>
          <pc:sldMk cId="4248864577" sldId="695"/>
        </pc:sldMkLst>
        <pc:spChg chg="mod">
          <ac:chgData name="Finbar MAUNSELL" userId="S::finbar.maunsell@aperc.or.jp::8826923f-3184-43b7-a36b-2a6b79ce973f" providerId="AD" clId="Web-{70EBF069-7E69-4A01-AFBE-E4356D0DE020}" dt="2023-06-05T01:44:15.178" v="32" actId="20577"/>
          <ac:spMkLst>
            <pc:docMk/>
            <pc:sldMk cId="4248864577" sldId="695"/>
            <ac:spMk id="2" creationId="{7AEFFD38-BAB7-71A8-97F3-815509B99573}"/>
          </ac:spMkLst>
        </pc:spChg>
        <pc:spChg chg="mod">
          <ac:chgData name="Finbar MAUNSELL" userId="S::finbar.maunsell@aperc.or.jp::8826923f-3184-43b7-a36b-2a6b79ce973f" providerId="AD" clId="Web-{70EBF069-7E69-4A01-AFBE-E4356D0DE020}" dt="2023-06-05T01:46:00.868" v="44" actId="20577"/>
          <ac:spMkLst>
            <pc:docMk/>
            <pc:sldMk cId="4248864577" sldId="695"/>
            <ac:spMk id="3" creationId="{F229BD7D-AF01-1202-064C-D1EF29CF9CFC}"/>
          </ac:spMkLst>
        </pc:spChg>
      </pc:sldChg>
    </pc:docChg>
  </pc:docChgLst>
  <pc:docChgLst>
    <pc:chgData name="Finbar MAUNSELL" userId="S::finbar.maunsell@aperc.or.jp::8826923f-3184-43b7-a36b-2a6b79ce973f" providerId="AD" clId="Web-{95B91989-CDA2-42B0-8C86-E5AFB7BDDCD5}"/>
    <pc:docChg chg="addSld delSld modSld modSection">
      <pc:chgData name="Finbar MAUNSELL" userId="S::finbar.maunsell@aperc.or.jp::8826923f-3184-43b7-a36b-2a6b79ce973f" providerId="AD" clId="Web-{95B91989-CDA2-42B0-8C86-E5AFB7BDDCD5}" dt="2023-06-05T00:48:48.590" v="24" actId="20577"/>
      <pc:docMkLst>
        <pc:docMk/>
      </pc:docMkLst>
      <pc:sldChg chg="del">
        <pc:chgData name="Finbar MAUNSELL" userId="S::finbar.maunsell@aperc.or.jp::8826923f-3184-43b7-a36b-2a6b79ce973f" providerId="AD" clId="Web-{95B91989-CDA2-42B0-8C86-E5AFB7BDDCD5}" dt="2023-06-05T00:48:12.713" v="0"/>
        <pc:sldMkLst>
          <pc:docMk/>
          <pc:sldMk cId="2566246242" sldId="588"/>
        </pc:sldMkLst>
      </pc:sldChg>
      <pc:sldChg chg="modSp add">
        <pc:chgData name="Finbar MAUNSELL" userId="S::finbar.maunsell@aperc.or.jp::8826923f-3184-43b7-a36b-2a6b79ce973f" providerId="AD" clId="Web-{95B91989-CDA2-42B0-8C86-E5AFB7BDDCD5}" dt="2023-06-05T00:48:48.590" v="24" actId="20577"/>
        <pc:sldMkLst>
          <pc:docMk/>
          <pc:sldMk cId="82097658" sldId="692"/>
        </pc:sldMkLst>
        <pc:spChg chg="mod">
          <ac:chgData name="Finbar MAUNSELL" userId="S::finbar.maunsell@aperc.or.jp::8826923f-3184-43b7-a36b-2a6b79ce973f" providerId="AD" clId="Web-{95B91989-CDA2-42B0-8C86-E5AFB7BDDCD5}" dt="2023-06-05T00:48:48.590" v="24" actId="20577"/>
          <ac:spMkLst>
            <pc:docMk/>
            <pc:sldMk cId="82097658" sldId="692"/>
            <ac:spMk id="4" creationId="{0D5700F8-1B71-8EF8-FD38-09E2AB1B05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r>
              <a:rPr lang="en-US"/>
              <a:t>Transport Biofuel</a:t>
            </a:r>
            <a:r>
              <a:rPr lang="en-US" baseline="0"/>
              <a:t> Demand</a:t>
            </a:r>
            <a:endParaRPr lang="en-US"/>
          </a:p>
        </c:rich>
      </c:tx>
      <c:overlay val="0"/>
      <c:spPr>
        <a:noFill/>
        <a:ln>
          <a:noFill/>
        </a:ln>
        <a:effectLst/>
      </c:spPr>
      <c:txPr>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biofuels!$B$2</c:f>
              <c:strCache>
                <c:ptCount val="1"/>
                <c:pt idx="0">
                  <c:v>REF</c:v>
                </c:pt>
              </c:strCache>
            </c:strRef>
          </c:tx>
          <c:spPr>
            <a:ln w="28575" cap="rnd">
              <a:solidFill>
                <a:schemeClr val="accent1"/>
              </a:solidFill>
              <a:round/>
            </a:ln>
            <a:effectLst/>
          </c:spPr>
          <c:marker>
            <c:symbol val="none"/>
          </c:marker>
          <c:cat>
            <c:strRef>
              <c:f>biofuels!$C$1:$AI$1</c:f>
              <c:strCach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strCache>
            </c:strRef>
          </c:cat>
          <c:val>
            <c:numRef>
              <c:f>biofuels!$C$2:$AI$2</c:f>
              <c:numCache>
                <c:formatCode>#\ ###\ ###\ ##0.0;\-#\ ###\ ###\ ##0.0;\-</c:formatCode>
                <c:ptCount val="33"/>
                <c:pt idx="0">
                  <c:v>221.53127011260511</c:v>
                </c:pt>
                <c:pt idx="1">
                  <c:v>260.90028270532548</c:v>
                </c:pt>
                <c:pt idx="2">
                  <c:v>340.29280496260378</c:v>
                </c:pt>
                <c:pt idx="3">
                  <c:v>415.76047100527632</c:v>
                </c:pt>
                <c:pt idx="4">
                  <c:v>476.45679873360228</c:v>
                </c:pt>
                <c:pt idx="5">
                  <c:v>634.09115506618764</c:v>
                </c:pt>
                <c:pt idx="6">
                  <c:v>819.4498436721417</c:v>
                </c:pt>
                <c:pt idx="7">
                  <c:v>1102.2885895271929</c:v>
                </c:pt>
                <c:pt idx="8">
                  <c:v>1267.4571072510339</c:v>
                </c:pt>
                <c:pt idx="9">
                  <c:v>1386.0357814021299</c:v>
                </c:pt>
                <c:pt idx="10">
                  <c:v>1546.344563280494</c:v>
                </c:pt>
                <c:pt idx="11">
                  <c:v>1863.8636821491839</c:v>
                </c:pt>
                <c:pt idx="12">
                  <c:v>2084.6768895269802</c:v>
                </c:pt>
                <c:pt idx="13">
                  <c:v>2196.7030676425552</c:v>
                </c:pt>
                <c:pt idx="14">
                  <c:v>2205.5931580772408</c:v>
                </c:pt>
                <c:pt idx="15">
                  <c:v>2450.8105003913001</c:v>
                </c:pt>
                <c:pt idx="16">
                  <c:v>2506.1677203442682</c:v>
                </c:pt>
                <c:pt idx="17">
                  <c:v>2526.4360435862782</c:v>
                </c:pt>
                <c:pt idx="18">
                  <c:v>2750.3651602204241</c:v>
                </c:pt>
                <c:pt idx="19">
                  <c:v>2427.2203248446399</c:v>
                </c:pt>
                <c:pt idx="20">
                  <c:v>2775.5802915458039</c:v>
                </c:pt>
                <c:pt idx="21">
                  <c:v>2932.493546996704</c:v>
                </c:pt>
                <c:pt idx="22">
                  <c:v>2976.6598366306298</c:v>
                </c:pt>
                <c:pt idx="23">
                  <c:v>3034.166778975427</c:v>
                </c:pt>
                <c:pt idx="24">
                  <c:v>3097.3152387390792</c:v>
                </c:pt>
                <c:pt idx="25">
                  <c:v>3119.8266121438601</c:v>
                </c:pt>
                <c:pt idx="26">
                  <c:v>3140.2884585605179</c:v>
                </c:pt>
                <c:pt idx="27">
                  <c:v>3158.7988323083832</c:v>
                </c:pt>
                <c:pt idx="28">
                  <c:v>3177.1054284147981</c:v>
                </c:pt>
                <c:pt idx="29">
                  <c:v>3232.9622518948081</c:v>
                </c:pt>
                <c:pt idx="30">
                  <c:v>3245.955829018902</c:v>
                </c:pt>
                <c:pt idx="31">
                  <c:v>3248.892363635026</c:v>
                </c:pt>
                <c:pt idx="32">
                  <c:v>3255.4216302296331</c:v>
                </c:pt>
              </c:numCache>
            </c:numRef>
          </c:val>
          <c:smooth val="0"/>
          <c:extLst>
            <c:ext xmlns:c16="http://schemas.microsoft.com/office/drawing/2014/chart" uri="{C3380CC4-5D6E-409C-BE32-E72D297353CC}">
              <c16:uniqueId val="{00000000-2838-45B5-88DB-F5FA24535C0E}"/>
            </c:ext>
          </c:extLst>
        </c:ser>
        <c:ser>
          <c:idx val="1"/>
          <c:order val="1"/>
          <c:tx>
            <c:strRef>
              <c:f>biofuels!$B$3</c:f>
              <c:strCache>
                <c:ptCount val="1"/>
                <c:pt idx="0">
                  <c:v>CN</c:v>
                </c:pt>
              </c:strCache>
            </c:strRef>
          </c:tx>
          <c:spPr>
            <a:ln w="28575" cap="rnd">
              <a:solidFill>
                <a:schemeClr val="accent2"/>
              </a:solidFill>
              <a:round/>
            </a:ln>
            <a:effectLst/>
          </c:spPr>
          <c:marker>
            <c:symbol val="none"/>
          </c:marker>
          <c:cat>
            <c:strRef>
              <c:f>biofuels!$C$1:$AI$1</c:f>
              <c:strCache>
                <c:ptCount val="33"/>
                <c:pt idx="0">
                  <c:v>2018</c:v>
                </c:pt>
                <c:pt idx="1">
                  <c:v>2019</c:v>
                </c:pt>
                <c:pt idx="2">
                  <c:v>2020</c:v>
                </c:pt>
                <c:pt idx="3">
                  <c:v>2021</c:v>
                </c:pt>
                <c:pt idx="4">
                  <c:v>2022</c:v>
                </c:pt>
                <c:pt idx="5">
                  <c:v>2023</c:v>
                </c:pt>
                <c:pt idx="6">
                  <c:v>2024</c:v>
                </c:pt>
                <c:pt idx="7">
                  <c:v>2025</c:v>
                </c:pt>
                <c:pt idx="8">
                  <c:v>2026</c:v>
                </c:pt>
                <c:pt idx="9">
                  <c:v>2027</c:v>
                </c:pt>
                <c:pt idx="10">
                  <c:v>2028</c:v>
                </c:pt>
                <c:pt idx="11">
                  <c:v>2029</c:v>
                </c:pt>
                <c:pt idx="12">
                  <c:v>2030</c:v>
                </c:pt>
                <c:pt idx="13">
                  <c:v>2031</c:v>
                </c:pt>
                <c:pt idx="14">
                  <c:v>2032</c:v>
                </c:pt>
                <c:pt idx="15">
                  <c:v>2033</c:v>
                </c:pt>
                <c:pt idx="16">
                  <c:v>2034</c:v>
                </c:pt>
                <c:pt idx="17">
                  <c:v>2035</c:v>
                </c:pt>
                <c:pt idx="18">
                  <c:v>2036</c:v>
                </c:pt>
                <c:pt idx="19">
                  <c:v>2037</c:v>
                </c:pt>
                <c:pt idx="20">
                  <c:v>2038</c:v>
                </c:pt>
                <c:pt idx="21">
                  <c:v>2039</c:v>
                </c:pt>
                <c:pt idx="22">
                  <c:v>2040</c:v>
                </c:pt>
                <c:pt idx="23">
                  <c:v>2041</c:v>
                </c:pt>
                <c:pt idx="24">
                  <c:v>2042</c:v>
                </c:pt>
                <c:pt idx="25">
                  <c:v>2043</c:v>
                </c:pt>
                <c:pt idx="26">
                  <c:v>2044</c:v>
                </c:pt>
                <c:pt idx="27">
                  <c:v>2045</c:v>
                </c:pt>
                <c:pt idx="28">
                  <c:v>2046</c:v>
                </c:pt>
                <c:pt idx="29">
                  <c:v>2047</c:v>
                </c:pt>
                <c:pt idx="30">
                  <c:v>2048</c:v>
                </c:pt>
                <c:pt idx="31">
                  <c:v>2049</c:v>
                </c:pt>
                <c:pt idx="32">
                  <c:v>2050</c:v>
                </c:pt>
              </c:strCache>
            </c:strRef>
          </c:cat>
          <c:val>
            <c:numRef>
              <c:f>biofuels!$C$3:$AI$3</c:f>
              <c:numCache>
                <c:formatCode>#\ ###\ ###\ ##0.0;\-#\ ###\ ###\ ##0.0;\-</c:formatCode>
                <c:ptCount val="33"/>
                <c:pt idx="0">
                  <c:v>221.53127011260511</c:v>
                </c:pt>
                <c:pt idx="1">
                  <c:v>260.90028270532548</c:v>
                </c:pt>
                <c:pt idx="2">
                  <c:v>340.29280496260378</c:v>
                </c:pt>
                <c:pt idx="3">
                  <c:v>415.76047100527632</c:v>
                </c:pt>
                <c:pt idx="4">
                  <c:v>476.45679873360228</c:v>
                </c:pt>
                <c:pt idx="5">
                  <c:v>634.09115506618764</c:v>
                </c:pt>
                <c:pt idx="6">
                  <c:v>819.4498436721417</c:v>
                </c:pt>
                <c:pt idx="7">
                  <c:v>1102.2885895271929</c:v>
                </c:pt>
                <c:pt idx="8">
                  <c:v>1267.4571072510339</c:v>
                </c:pt>
                <c:pt idx="9">
                  <c:v>1386.0357814021299</c:v>
                </c:pt>
                <c:pt idx="10">
                  <c:v>1546.344563280494</c:v>
                </c:pt>
                <c:pt idx="11">
                  <c:v>1863.8636821491839</c:v>
                </c:pt>
                <c:pt idx="12">
                  <c:v>2084.6768895269802</c:v>
                </c:pt>
                <c:pt idx="13">
                  <c:v>2196.7030676425552</c:v>
                </c:pt>
                <c:pt idx="14">
                  <c:v>2205.5931580772408</c:v>
                </c:pt>
                <c:pt idx="15">
                  <c:v>2450.8105003913001</c:v>
                </c:pt>
                <c:pt idx="16">
                  <c:v>2506.1677203442682</c:v>
                </c:pt>
                <c:pt idx="17">
                  <c:v>2526.4360435862782</c:v>
                </c:pt>
                <c:pt idx="18">
                  <c:v>2750.1501693786308</c:v>
                </c:pt>
                <c:pt idx="19">
                  <c:v>2427.068248945724</c:v>
                </c:pt>
                <c:pt idx="20">
                  <c:v>2766.5049147091081</c:v>
                </c:pt>
                <c:pt idx="21">
                  <c:v>2934.0479991828452</c:v>
                </c:pt>
                <c:pt idx="22">
                  <c:v>2971.373135056343</c:v>
                </c:pt>
                <c:pt idx="23">
                  <c:v>3185.7581065034401</c:v>
                </c:pt>
                <c:pt idx="24">
                  <c:v>3435.2193009673128</c:v>
                </c:pt>
                <c:pt idx="25">
                  <c:v>3688.107437713446</c:v>
                </c:pt>
                <c:pt idx="26">
                  <c:v>3889.1802576882819</c:v>
                </c:pt>
                <c:pt idx="27">
                  <c:v>4050.9169840464251</c:v>
                </c:pt>
                <c:pt idx="28">
                  <c:v>4177.8813145695231</c:v>
                </c:pt>
                <c:pt idx="29">
                  <c:v>4295.6652883581291</c:v>
                </c:pt>
                <c:pt idx="30">
                  <c:v>4382.6947432201478</c:v>
                </c:pt>
                <c:pt idx="31">
                  <c:v>4457.7349730301394</c:v>
                </c:pt>
                <c:pt idx="32">
                  <c:v>4521.0860362960448</c:v>
                </c:pt>
              </c:numCache>
            </c:numRef>
          </c:val>
          <c:smooth val="0"/>
          <c:extLst>
            <c:ext xmlns:c16="http://schemas.microsoft.com/office/drawing/2014/chart" uri="{C3380CC4-5D6E-409C-BE32-E72D297353CC}">
              <c16:uniqueId val="{00000001-2838-45B5-88DB-F5FA24535C0E}"/>
            </c:ext>
          </c:extLst>
        </c:ser>
        <c:dLbls>
          <c:showLegendKey val="0"/>
          <c:showVal val="0"/>
          <c:showCatName val="0"/>
          <c:showSerName val="0"/>
          <c:showPercent val="0"/>
          <c:showBubbleSize val="0"/>
        </c:dLbls>
        <c:smooth val="0"/>
        <c:axId val="1119956672"/>
        <c:axId val="1119957088"/>
      </c:lineChart>
      <c:catAx>
        <c:axId val="111995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1119957088"/>
        <c:crosses val="autoZero"/>
        <c:auto val="1"/>
        <c:lblAlgn val="ctr"/>
        <c:lblOffset val="100"/>
        <c:tickLblSkip val="10"/>
        <c:tickMarkSkip val="10"/>
        <c:noMultiLvlLbl val="0"/>
      </c:catAx>
      <c:valAx>
        <c:axId val="1119957088"/>
        <c:scaling>
          <c:orientation val="minMax"/>
        </c:scaling>
        <c:delete val="0"/>
        <c:axPos val="l"/>
        <c:majorGridlines>
          <c:spPr>
            <a:ln w="9525" cap="flat" cmpd="sng" algn="ctr">
              <a:solidFill>
                <a:schemeClr val="tx1">
                  <a:lumMod val="15000"/>
                  <a:lumOff val="85000"/>
                </a:schemeClr>
              </a:solidFill>
              <a:round/>
            </a:ln>
            <a:effectLst/>
          </c:spPr>
        </c:majorGridlines>
        <c:numFmt formatCode="#\ ###\ ###\ ##0" sourceLinked="0"/>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crossAx val="111995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2B_5A5566D.xml><?xml version="1.0" encoding="utf-8"?>
<p188:cmLst xmlns:a="http://schemas.openxmlformats.org/drawingml/2006/main" xmlns:r="http://schemas.openxmlformats.org/officeDocument/2006/relationships" xmlns:p188="http://schemas.microsoft.com/office/powerpoint/2018/8/main">
  <p188:cm id="{86ADEC70-5A2D-455F-A345-D1037EB44AB9}" authorId="{B67F58BA-7025-745F-61A8-64B5E1F1A1D2}" created="2023-06-01T06:11:42.241">
    <ac:deMkLst xmlns:ac="http://schemas.microsoft.com/office/drawing/2013/main/command">
      <pc:docMk xmlns:pc="http://schemas.microsoft.com/office/powerpoint/2013/main/command"/>
      <pc:sldMk xmlns:pc="http://schemas.microsoft.com/office/powerpoint/2013/main/command" cId="94721645" sldId="555"/>
      <ac:picMk id="4" creationId="{225DA3CB-BA7B-A3EF-3290-334E32EDE1F2}"/>
    </ac:deMkLst>
    <p188:txBody>
      <a:bodyPr/>
      <a:lstStyle/>
      <a:p>
        <a:r>
          <a:rPr lang="en-US"/>
          <a:t>US is pre-IRA. Current figures essentially show average current subsidy, but because there were such few purchases of EV’s the total spent was low. Expect the red line to be around 6.5k and the blue bars to rise and match EU/China.</a:t>
        </a:r>
      </a:p>
    </p188:txBody>
  </p188:cm>
  <p188:cm id="{1AD53F0A-B342-4596-8F2B-84EC93977606}" authorId="{B67F58BA-7025-745F-61A8-64B5E1F1A1D2}" created="2023-06-01T06:17:04.744">
    <pc:sldMkLst xmlns:pc="http://schemas.microsoft.com/office/powerpoint/2013/main/command">
      <pc:docMk/>
      <pc:sldMk cId="94721645" sldId="555"/>
    </pc:sldMkLst>
    <p188:replyLst>
      <p188:reply id="{2CEC9234-2A79-4983-92B5-818E95D6596C}" authorId="{B67F58BA-7025-745F-61A8-64B5E1F1A1D2}" created="2023-06-01T06:17:16.061">
        <p188:txBody>
          <a:bodyPr/>
          <a:lstStyle/>
          <a:p>
            <a:r>
              <a:rPr lang="en-US"/>
              <a:t>Useful for qutes and questions anyway</a:t>
            </a:r>
          </a:p>
        </p188:txBody>
      </p188:reply>
    </p188:replyLst>
    <p188:txBody>
      <a:bodyPr/>
      <a:lstStyle/>
      <a:p>
        <a:r>
          <a:rPr lang="en-US"/>
          <a:t>Don’t really know what to say in this slide so will hide it for now</a:t>
        </a:r>
      </a:p>
    </p188:txBody>
  </p188:cm>
</p188:cmLst>
</file>

<file path=ppt/comments/modernComment_285_4852A18B.xml><?xml version="1.0" encoding="utf-8"?>
<p188:cmLst xmlns:a="http://schemas.openxmlformats.org/drawingml/2006/main" xmlns:r="http://schemas.openxmlformats.org/officeDocument/2006/relationships" xmlns:p188="http://schemas.microsoft.com/office/powerpoint/2018/8/main">
  <p188:cm id="{7F1ABC2F-A1AA-4BA2-A6B7-F1ECBB6A180A}" authorId="{B67F58BA-7025-745F-61A8-64B5E1F1A1D2}" created="2023-05-15T05:03:27.546">
    <ac:txMkLst xmlns:ac="http://schemas.microsoft.com/office/drawing/2013/main/command">
      <pc:docMk xmlns:pc="http://schemas.microsoft.com/office/powerpoint/2013/main/command"/>
      <pc:sldMk xmlns:pc="http://schemas.microsoft.com/office/powerpoint/2013/main/command" cId="1213374859" sldId="645"/>
      <ac:spMk id="4" creationId="{2283D14D-1CCE-7441-689F-9D6DC80EB7F2}"/>
      <ac:txMk cp="155" len="35">
        <ac:context len="490" hash="3693234343"/>
      </ac:txMk>
    </ac:txMkLst>
    <p188:pos x="3964130" y="1383844"/>
    <p188:txBody>
      <a:bodyPr/>
      <a:lstStyle/>
      <a:p>
        <a:r>
          <a:rPr lang="en-US"/>
          <a:t>To do track down source. Maybe in show notes</a:t>
        </a:r>
      </a:p>
    </p188:txBody>
  </p188:cm>
</p188:cmLst>
</file>

<file path=ppt/comments/modernComment_2A8_EED24251.xml><?xml version="1.0" encoding="utf-8"?>
<p188:cmLst xmlns:a="http://schemas.openxmlformats.org/drawingml/2006/main" xmlns:r="http://schemas.openxmlformats.org/officeDocument/2006/relationships" xmlns:p188="http://schemas.microsoft.com/office/powerpoint/2018/8/main">
  <p188:cm id="{36F6A30D-AC7F-4C8F-A977-846D09DD30B2}" authorId="{B67F58BA-7025-745F-61A8-64B5E1F1A1D2}" created="2023-05-31T03:32:55.884">
    <ac:txMkLst xmlns:ac="http://schemas.microsoft.com/office/drawing/2013/main/command">
      <pc:docMk xmlns:pc="http://schemas.microsoft.com/office/powerpoint/2013/main/command"/>
      <pc:sldMk xmlns:pc="http://schemas.microsoft.com/office/powerpoint/2013/main/command" cId="4006756945" sldId="680"/>
      <ac:spMk id="5" creationId="{95C69AAC-8BA3-24CC-38BB-E5FD29D104B5}"/>
      <ac:txMk cp="40" len="17">
        <ac:context len="134" hash="3510467773"/>
      </ac:txMk>
    </ac:txMkLst>
    <p188:pos x="3095625" y="542925"/>
    <p188:txBody>
      <a:bodyPr/>
      <a:lstStyle/>
      <a:p>
        <a:r>
          <a:rPr lang="en-US"/>
          <a:t>Demand is  0.5TWh, which is 500GWh.</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2T03:22:53.429"/>
    </inkml:context>
    <inkml:brush xml:id="br0">
      <inkml:brushProperty name="width" value="0.05" units="cm"/>
      <inkml:brushProperty name="height" value="0.05" units="cm"/>
      <inkml:brushProperty name="color" value="#E71224"/>
    </inkml:brush>
  </inkml:definitions>
  <inkml:trace contextRef="#ctx0" brushRef="#br0">1 0 24575,'606'0'-1365,"-586"0"-5461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1T05:42:04.86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2,'45'0,"-11"-1,0 1,-1 2,65 12,-59-8,0-1,0-2,1-2,50-5,3 2,210 2,-283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1T05:42:06.42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3,'747'0,"-729"1,1 1,37 9,-10-1,-8-3,-4-1,0-1,45 0,-59-5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021A4-19A5-48F0-A7DA-1A85D2EFA31E}" type="datetimeFigureOut">
              <a:rPr lang="en-SG" smtClean="0"/>
              <a:t>19/9/2023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2E72A-AB02-4A22-AAEA-0AC82353B9A7}" type="slidenum">
              <a:rPr lang="en-SG" smtClean="0"/>
              <a:t>‹#›</a:t>
            </a:fld>
            <a:endParaRPr lang="en-SG"/>
          </a:p>
        </p:txBody>
      </p:sp>
    </p:spTree>
    <p:extLst>
      <p:ext uri="{BB962C8B-B14F-4D97-AF65-F5344CB8AC3E}">
        <p14:creationId xmlns:p14="http://schemas.microsoft.com/office/powerpoint/2010/main" val="1817800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energy storage use case:</a:t>
            </a:r>
          </a:p>
          <a:p>
            <a:pPr marL="171450" indent="-171450">
              <a:buFontTx/>
              <a:buChar char="-"/>
            </a:pPr>
            <a:r>
              <a:rPr lang="en-US"/>
              <a:t>Complements home solar installations</a:t>
            </a:r>
          </a:p>
          <a:p>
            <a:pPr marL="171450" indent="-171450">
              <a:buFontTx/>
              <a:buChar char="-"/>
            </a:pPr>
            <a:r>
              <a:rPr lang="en-US"/>
              <a:t>Can flatten load curves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2</a:t>
            </a:fld>
            <a:endParaRPr lang="en-SG"/>
          </a:p>
        </p:txBody>
      </p:sp>
    </p:spTree>
    <p:extLst>
      <p:ext uri="{BB962C8B-B14F-4D97-AF65-F5344CB8AC3E}">
        <p14:creationId xmlns:p14="http://schemas.microsoft.com/office/powerpoint/2010/main" val="523802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30</a:t>
            </a:fld>
            <a:endParaRPr lang="en-SG"/>
          </a:p>
        </p:txBody>
      </p:sp>
    </p:spTree>
    <p:extLst>
      <p:ext uri="{BB962C8B-B14F-4D97-AF65-F5344CB8AC3E}">
        <p14:creationId xmlns:p14="http://schemas.microsoft.com/office/powerpoint/2010/main" val="80358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https://theicct.org/wp-content/uploads/2022/12/real-world-phev-us-dec22.pdf</a:t>
            </a:r>
          </a:p>
          <a:p>
            <a:r>
              <a:rPr lang="en-US"/>
              <a:t>https://www.epa.gov/fueleconomy/plug-hybrid-electric-vehicle-learn-more-about-new-label</a:t>
            </a:r>
          </a:p>
        </p:txBody>
      </p:sp>
      <p:sp>
        <p:nvSpPr>
          <p:cNvPr id="4" name="Slide Number Placeholder 3"/>
          <p:cNvSpPr>
            <a:spLocks noGrp="1"/>
          </p:cNvSpPr>
          <p:nvPr>
            <p:ph type="sldNum" sz="quarter" idx="5"/>
          </p:nvPr>
        </p:nvSpPr>
        <p:spPr/>
        <p:txBody>
          <a:bodyPr/>
          <a:lstStyle/>
          <a:p>
            <a:fld id="{0F92E72A-AB02-4A22-AAEA-0AC82353B9A7}" type="slidenum">
              <a:rPr lang="en-SG" smtClean="0"/>
              <a:t>35</a:t>
            </a:fld>
            <a:endParaRPr lang="en-SG"/>
          </a:p>
        </p:txBody>
      </p:sp>
    </p:spTree>
    <p:extLst>
      <p:ext uri="{BB962C8B-B14F-4D97-AF65-F5344CB8AC3E}">
        <p14:creationId xmlns:p14="http://schemas.microsoft.com/office/powerpoint/2010/main" val="362435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https://en.wikipedia.org/wiki/Government_incentives_for_plug-in_electric_vehicles </a:t>
            </a:r>
          </a:p>
        </p:txBody>
      </p:sp>
      <p:sp>
        <p:nvSpPr>
          <p:cNvPr id="4" name="Slide Number Placeholder 3"/>
          <p:cNvSpPr>
            <a:spLocks noGrp="1"/>
          </p:cNvSpPr>
          <p:nvPr>
            <p:ph type="sldNum" sz="quarter" idx="5"/>
          </p:nvPr>
        </p:nvSpPr>
        <p:spPr/>
        <p:txBody>
          <a:bodyPr/>
          <a:lstStyle/>
          <a:p>
            <a:fld id="{0F92E72A-AB02-4A22-AAEA-0AC82353B9A7}" type="slidenum">
              <a:rPr lang="en-SG" smtClean="0"/>
              <a:t>36</a:t>
            </a:fld>
            <a:endParaRPr lang="en-SG"/>
          </a:p>
        </p:txBody>
      </p:sp>
    </p:spTree>
    <p:extLst>
      <p:ext uri="{BB962C8B-B14F-4D97-AF65-F5344CB8AC3E}">
        <p14:creationId xmlns:p14="http://schemas.microsoft.com/office/powerpoint/2010/main" val="57692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show the </a:t>
            </a:r>
            <a:r>
              <a:rPr lang="en-US" err="1"/>
              <a:t>aperc</a:t>
            </a:r>
            <a:r>
              <a:rPr lang="en-US"/>
              <a:t> economies on that line! E.g. find the gco2/kwh of each economy and plot it between the max and min ranges</a:t>
            </a:r>
          </a:p>
        </p:txBody>
      </p:sp>
      <p:sp>
        <p:nvSpPr>
          <p:cNvPr id="4" name="Slide Number Placeholder 3"/>
          <p:cNvSpPr>
            <a:spLocks noGrp="1"/>
          </p:cNvSpPr>
          <p:nvPr>
            <p:ph type="sldNum" sz="quarter" idx="5"/>
          </p:nvPr>
        </p:nvSpPr>
        <p:spPr/>
        <p:txBody>
          <a:bodyPr/>
          <a:lstStyle/>
          <a:p>
            <a:fld id="{0F92E72A-AB02-4A22-AAEA-0AC82353B9A7}" type="slidenum">
              <a:rPr lang="en-SG" smtClean="0"/>
              <a:t>5</a:t>
            </a:fld>
            <a:endParaRPr lang="en-SG"/>
          </a:p>
        </p:txBody>
      </p:sp>
    </p:spTree>
    <p:extLst>
      <p:ext uri="{BB962C8B-B14F-4D97-AF65-F5344CB8AC3E}">
        <p14:creationId xmlns:p14="http://schemas.microsoft.com/office/powerpoint/2010/main" val="358623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show the </a:t>
            </a:r>
            <a:r>
              <a:rPr lang="en-US" err="1"/>
              <a:t>aperc</a:t>
            </a:r>
            <a:r>
              <a:rPr lang="en-US"/>
              <a:t> economies on that line! E.g. find the gco2/kwh of each economy and plot it between the max and min ranges</a:t>
            </a:r>
          </a:p>
        </p:txBody>
      </p:sp>
      <p:sp>
        <p:nvSpPr>
          <p:cNvPr id="4" name="Slide Number Placeholder 3"/>
          <p:cNvSpPr>
            <a:spLocks noGrp="1"/>
          </p:cNvSpPr>
          <p:nvPr>
            <p:ph type="sldNum" sz="quarter" idx="5"/>
          </p:nvPr>
        </p:nvSpPr>
        <p:spPr/>
        <p:txBody>
          <a:bodyPr/>
          <a:lstStyle/>
          <a:p>
            <a:fld id="{0F92E72A-AB02-4A22-AAEA-0AC82353B9A7}" type="slidenum">
              <a:rPr lang="en-SG" smtClean="0"/>
              <a:t>6</a:t>
            </a:fld>
            <a:endParaRPr lang="en-SG"/>
          </a:p>
        </p:txBody>
      </p:sp>
    </p:spTree>
    <p:extLst>
      <p:ext uri="{BB962C8B-B14F-4D97-AF65-F5344CB8AC3E}">
        <p14:creationId xmlns:p14="http://schemas.microsoft.com/office/powerpoint/2010/main" val="237155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F92E72A-AB02-4A22-AAEA-0AC82353B9A7}" type="slidenum">
              <a:rPr lang="en-SG" smtClean="0"/>
              <a:t>7</a:t>
            </a:fld>
            <a:endParaRPr lang="en-SG"/>
          </a:p>
        </p:txBody>
      </p:sp>
    </p:spTree>
    <p:extLst>
      <p:ext uri="{BB962C8B-B14F-4D97-AF65-F5344CB8AC3E}">
        <p14:creationId xmlns:p14="http://schemas.microsoft.com/office/powerpoint/2010/main" val="46694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9</a:t>
            </a:fld>
            <a:endParaRPr lang="en-SG"/>
          </a:p>
        </p:txBody>
      </p:sp>
    </p:spTree>
    <p:extLst>
      <p:ext uri="{BB962C8B-B14F-4D97-AF65-F5344CB8AC3E}">
        <p14:creationId xmlns:p14="http://schemas.microsoft.com/office/powerpoint/2010/main" val="364059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F92E72A-AB02-4A22-AAEA-0AC82353B9A7}" type="slidenum">
              <a:rPr lang="en-SG" smtClean="0"/>
              <a:t>11</a:t>
            </a:fld>
            <a:endParaRPr lang="en-SG"/>
          </a:p>
        </p:txBody>
      </p:sp>
    </p:spTree>
    <p:extLst>
      <p:ext uri="{BB962C8B-B14F-4D97-AF65-F5344CB8AC3E}">
        <p14:creationId xmlns:p14="http://schemas.microsoft.com/office/powerpoint/2010/main" val="177865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64675C-B6B8-4174-B9C6-F9EAFE58D6F2}" type="slidenum">
              <a:rPr lang="en-US" smtClean="0"/>
              <a:t>14</a:t>
            </a:fld>
            <a:endParaRPr lang="en-US"/>
          </a:p>
        </p:txBody>
      </p:sp>
    </p:spTree>
    <p:extLst>
      <p:ext uri="{BB962C8B-B14F-4D97-AF65-F5344CB8AC3E}">
        <p14:creationId xmlns:p14="http://schemas.microsoft.com/office/powerpoint/2010/main" val="374978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92E72A-AB02-4A22-AAEA-0AC82353B9A7}" type="slidenum">
              <a:rPr lang="en-SG" smtClean="0"/>
              <a:t>21</a:t>
            </a:fld>
            <a:endParaRPr lang="en-SG"/>
          </a:p>
        </p:txBody>
      </p:sp>
    </p:spTree>
    <p:extLst>
      <p:ext uri="{BB962C8B-B14F-4D97-AF65-F5344CB8AC3E}">
        <p14:creationId xmlns:p14="http://schemas.microsoft.com/office/powerpoint/2010/main" val="189084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 avg is like 220miles per charge</a:t>
            </a:r>
          </a:p>
        </p:txBody>
      </p:sp>
      <p:sp>
        <p:nvSpPr>
          <p:cNvPr id="4" name="Slide Number Placeholder 3"/>
          <p:cNvSpPr>
            <a:spLocks noGrp="1"/>
          </p:cNvSpPr>
          <p:nvPr>
            <p:ph type="sldNum" sz="quarter" idx="5"/>
          </p:nvPr>
        </p:nvSpPr>
        <p:spPr/>
        <p:txBody>
          <a:bodyPr/>
          <a:lstStyle/>
          <a:p>
            <a:fld id="{0F92E72A-AB02-4A22-AAEA-0AC82353B9A7}" type="slidenum">
              <a:rPr lang="en-SG" smtClean="0"/>
              <a:t>22</a:t>
            </a:fld>
            <a:endParaRPr lang="en-SG"/>
          </a:p>
        </p:txBody>
      </p:sp>
    </p:spTree>
    <p:extLst>
      <p:ext uri="{BB962C8B-B14F-4D97-AF65-F5344CB8AC3E}">
        <p14:creationId xmlns:p14="http://schemas.microsoft.com/office/powerpoint/2010/main" val="3078162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703F-EBD6-4A94-AD58-5FFD08A1911D}"/>
              </a:ext>
            </a:extLst>
          </p:cNvPr>
          <p:cNvSpPr>
            <a:spLocks noGrp="1"/>
          </p:cNvSpPr>
          <p:nvPr>
            <p:ph type="ctrTitle"/>
          </p:nvPr>
        </p:nvSpPr>
        <p:spPr>
          <a:xfrm>
            <a:off x="1524000" y="2393695"/>
            <a:ext cx="9144000" cy="943611"/>
          </a:xfrm>
          <a:noFill/>
        </p:spPr>
        <p:txBody>
          <a:bodyPr anchor="b">
            <a:normAutofit/>
          </a:bodyPr>
          <a:lstStyle>
            <a:lvl1pPr algn="l">
              <a:defRPr sz="3600">
                <a:solidFill>
                  <a:schemeClr val="accent1">
                    <a:lumMod val="5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F2CBBE45-B4A3-4E94-A3DD-D1F2D569FE1E}"/>
              </a:ext>
            </a:extLst>
          </p:cNvPr>
          <p:cNvSpPr>
            <a:spLocks noGrp="1"/>
          </p:cNvSpPr>
          <p:nvPr>
            <p:ph type="subTitle" idx="1"/>
          </p:nvPr>
        </p:nvSpPr>
        <p:spPr>
          <a:xfrm>
            <a:off x="1524000" y="3373119"/>
            <a:ext cx="9144000" cy="1285241"/>
          </a:xfrm>
        </p:spPr>
        <p:txBody>
          <a:bodyPr>
            <a:normAutofit/>
          </a:bodyPr>
          <a:lstStyle>
            <a:lvl1pPr marL="0" indent="0" algn="l">
              <a:buNone/>
              <a:defRPr sz="2000">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図 13">
            <a:extLst>
              <a:ext uri="{FF2B5EF4-FFF2-40B4-BE49-F238E27FC236}">
                <a16:creationId xmlns:a16="http://schemas.microsoft.com/office/drawing/2014/main" id="{84EEC6DD-8C26-4ED1-A6FE-559B835194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2810" y="237932"/>
            <a:ext cx="1267090" cy="447869"/>
          </a:xfrm>
          <a:prstGeom prst="rect">
            <a:avLst/>
          </a:prstGeom>
        </p:spPr>
      </p:pic>
      <p:pic>
        <p:nvPicPr>
          <p:cNvPr id="9" name="図 6">
            <a:extLst>
              <a:ext uri="{FF2B5EF4-FFF2-40B4-BE49-F238E27FC236}">
                <a16:creationId xmlns:a16="http://schemas.microsoft.com/office/drawing/2014/main" id="{BF3A56C1-41F7-4A6C-BC67-48BD0474AD2F}"/>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238" b="28252"/>
          <a:stretch/>
        </p:blipFill>
        <p:spPr>
          <a:xfrm>
            <a:off x="0" y="4800600"/>
            <a:ext cx="12192000" cy="2057400"/>
          </a:xfrm>
          <a:prstGeom prst="rect">
            <a:avLst/>
          </a:prstGeom>
        </p:spPr>
      </p:pic>
    </p:spTree>
    <p:extLst>
      <p:ext uri="{BB962C8B-B14F-4D97-AF65-F5344CB8AC3E}">
        <p14:creationId xmlns:p14="http://schemas.microsoft.com/office/powerpoint/2010/main" val="283163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Cov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288156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ov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p:nvPr>
        </p:nvSpPr>
        <p:spPr>
          <a:xfrm>
            <a:off x="1524000" y="1062729"/>
            <a:ext cx="9144000" cy="2387600"/>
          </a:xfrm>
          <a:prstGeom prst="rect">
            <a:avLst/>
          </a:prstGeom>
        </p:spPr>
        <p:txBody>
          <a:bodyPr anchor="b">
            <a:normAutofit/>
          </a:bodyPr>
          <a:lstStyle>
            <a:lvl1pPr algn="l">
              <a:defRPr sz="3600"/>
            </a:lvl1pPr>
          </a:lstStyle>
          <a:p>
            <a:r>
              <a:rPr lang="en-US"/>
              <a:t>Click to edit Master title style</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3365894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ver 2">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
        <p:nvSpPr>
          <p:cNvPr id="8" name="Subtitle 2">
            <a:extLst>
              <a:ext uri="{FF2B5EF4-FFF2-40B4-BE49-F238E27FC236}">
                <a16:creationId xmlns:a16="http://schemas.microsoft.com/office/drawing/2014/main" id="{1040B117-B124-8DAF-D849-80C0A9E1C56D}"/>
              </a:ext>
            </a:extLst>
          </p:cNvPr>
          <p:cNvSpPr txBox="1">
            <a:spLocks/>
          </p:cNvSpPr>
          <p:nvPr userDrawn="1"/>
        </p:nvSpPr>
        <p:spPr>
          <a:xfrm>
            <a:off x="1524000" y="2212678"/>
            <a:ext cx="9144000" cy="121632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endParaRPr lang="en-US" b="0">
              <a:solidFill>
                <a:srgbClr val="002060"/>
              </a:solidFill>
            </a:endParaRPr>
          </a:p>
        </p:txBody>
      </p:sp>
      <p:sp>
        <p:nvSpPr>
          <p:cNvPr id="10" name="Content Placeholder 4">
            <a:extLst>
              <a:ext uri="{FF2B5EF4-FFF2-40B4-BE49-F238E27FC236}">
                <a16:creationId xmlns:a16="http://schemas.microsoft.com/office/drawing/2014/main" id="{E24EB868-89AB-CE63-AA94-65A829ACBA8D}"/>
              </a:ext>
            </a:extLst>
          </p:cNvPr>
          <p:cNvSpPr txBox="1">
            <a:spLocks/>
          </p:cNvSpPr>
          <p:nvPr userDrawn="1"/>
        </p:nvSpPr>
        <p:spPr>
          <a:xfrm>
            <a:off x="1524000" y="3748476"/>
            <a:ext cx="7429500" cy="1001653"/>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20A8F957-A1A4-1229-B81E-D5B5EC9DB7BB}"/>
              </a:ext>
            </a:extLst>
          </p:cNvPr>
          <p:cNvSpPr>
            <a:spLocks noGrp="1"/>
          </p:cNvSpPr>
          <p:nvPr>
            <p:ph type="ctrTitle" hasCustomPrompt="1"/>
          </p:nvPr>
        </p:nvSpPr>
        <p:spPr>
          <a:xfrm>
            <a:off x="1524000" y="1230336"/>
            <a:ext cx="9144000" cy="1329531"/>
          </a:xfrm>
        </p:spPr>
        <p:txBody>
          <a:bodyPr/>
          <a:lstStyle>
            <a:lvl1pPr>
              <a:defRPr/>
            </a:lvl1pPr>
          </a:lstStyle>
          <a:p>
            <a:r>
              <a:rPr lang="en-US" altLang="ja-JP"/>
              <a:t>Click to edit Master title style</a:t>
            </a:r>
            <a:endParaRPr lang="en-US"/>
          </a:p>
        </p:txBody>
      </p:sp>
      <p:sp>
        <p:nvSpPr>
          <p:cNvPr id="13" name="Subtitle 2">
            <a:extLst>
              <a:ext uri="{FF2B5EF4-FFF2-40B4-BE49-F238E27FC236}">
                <a16:creationId xmlns:a16="http://schemas.microsoft.com/office/drawing/2014/main" id="{AF25B088-1EDC-F447-40FD-5D262E99D095}"/>
              </a:ext>
            </a:extLst>
          </p:cNvPr>
          <p:cNvSpPr txBox="1">
            <a:spLocks/>
          </p:cNvSpPr>
          <p:nvPr userDrawn="1"/>
        </p:nvSpPr>
        <p:spPr>
          <a:xfrm>
            <a:off x="1524000" y="2579746"/>
            <a:ext cx="9144000" cy="100165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00000"/>
              </a:lnSpc>
              <a:spcBef>
                <a:spcPts val="500"/>
              </a:spcBef>
              <a:spcAft>
                <a:spcPts val="600"/>
              </a:spcAft>
              <a:buFont typeface="Arial" panose="020B0604020202020204" pitchFamily="34" charset="0"/>
              <a:buNone/>
              <a:defRPr sz="2000" b="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Tx/>
              <a:buNone/>
              <a:defRPr sz="180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Tx/>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br>
              <a:rPr lang="en-US">
                <a:solidFill>
                  <a:srgbClr val="002060"/>
                </a:solidFill>
              </a:rPr>
            </a:br>
            <a:r>
              <a:rPr lang="en-US" b="0">
                <a:solidFill>
                  <a:srgbClr val="002060"/>
                </a:solidFill>
              </a:rPr>
              <a:t>Meeting info</a:t>
            </a:r>
          </a:p>
        </p:txBody>
      </p:sp>
      <p:sp>
        <p:nvSpPr>
          <p:cNvPr id="16" name="Content Placeholder 4">
            <a:extLst>
              <a:ext uri="{FF2B5EF4-FFF2-40B4-BE49-F238E27FC236}">
                <a16:creationId xmlns:a16="http://schemas.microsoft.com/office/drawing/2014/main" id="{81ADC26B-6847-C128-5C99-76688A1EF73A}"/>
              </a:ext>
            </a:extLst>
          </p:cNvPr>
          <p:cNvSpPr txBox="1">
            <a:spLocks/>
          </p:cNvSpPr>
          <p:nvPr userDrawn="1"/>
        </p:nvSpPr>
        <p:spPr>
          <a:xfrm>
            <a:off x="1533985" y="3804317"/>
            <a:ext cx="7429500" cy="889969"/>
          </a:xfrm>
          <a:prstGeom prst="rect">
            <a:avLst/>
          </a:prstGeom>
        </p:spPr>
        <p:txBody>
          <a:bodyPr vert="horz" lIns="91440" tIns="45720" rIns="91440" bIns="45720" rtlCol="0">
            <a:noAutofit/>
          </a:bodyPr>
          <a:lstStyle>
            <a:lvl1pPr marL="174625" indent="-174625" algn="l" defTabSz="914400" rtl="0" eaLnBrk="1" latinLnBrk="0" hangingPunct="1">
              <a:lnSpc>
                <a:spcPct val="110000"/>
              </a:lnSpc>
              <a:spcBef>
                <a:spcPts val="1000"/>
              </a:spcBef>
              <a:buFont typeface="Segoe UI" panose="020B0502040204020203" pitchFamily="34" charset="0"/>
              <a:buChar char="▪"/>
              <a:defRPr kumimoji="1" lang="ja-JP" altLang="en-US" sz="2000" b="0" kern="1200" dirty="0">
                <a:solidFill>
                  <a:schemeClr val="accent1">
                    <a:lumMod val="50000"/>
                  </a:schemeClr>
                </a:solidFill>
                <a:effectLst/>
                <a:latin typeface="Segoe UI" panose="020B0502040204020203" pitchFamily="34" charset="0"/>
                <a:ea typeface="Segoe UI" panose="020B0502040204020203" pitchFamily="34" charset="0"/>
                <a:cs typeface="Segoe UI" panose="020B0502040204020203" pitchFamily="34" charset="0"/>
              </a:defRPr>
            </a:lvl1pPr>
            <a:lvl2pPr marL="450850" indent="-187325" algn="l" defTabSz="914400" rtl="0" eaLnBrk="1" latinLnBrk="0" hangingPunct="1">
              <a:lnSpc>
                <a:spcPct val="110000"/>
              </a:lnSpc>
              <a:spcBef>
                <a:spcPts val="500"/>
              </a:spcBef>
              <a:buFont typeface="Segoe UI" panose="020B0502040204020203" pitchFamily="34" charset="0"/>
              <a:buChar char="▪"/>
              <a:defRPr kumimoji="1" sz="24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627063" indent="-176213" algn="l" defTabSz="914400" rtl="0" eaLnBrk="1" latinLnBrk="0" hangingPunct="1">
              <a:lnSpc>
                <a:spcPct val="110000"/>
              </a:lnSpc>
              <a:spcBef>
                <a:spcPts val="500"/>
              </a:spcBef>
              <a:buFont typeface="Segoe UI" panose="020B0502040204020203" pitchFamily="34" charset="0"/>
              <a:buChar char="▪"/>
              <a:defRPr kumimoji="1" sz="2000" b="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801688" indent="-174625" algn="l" defTabSz="914400" rtl="0" eaLnBrk="1" latinLnBrk="0" hangingPunct="1">
              <a:lnSpc>
                <a:spcPct val="110000"/>
              </a:lnSpc>
              <a:spcBef>
                <a:spcPts val="500"/>
              </a:spcBef>
              <a:buFont typeface="Segoe UI" panose="020B0502040204020203" pitchFamily="34" charset="0"/>
              <a:buChar char="▪"/>
              <a:tabLst>
                <a:tab pos="801688" algn="l"/>
              </a:tabLst>
              <a:defRPr kumimoji="1" sz="1800" b="1" kern="1200">
                <a:solidFill>
                  <a:schemeClr val="tx1"/>
                </a:solidFill>
                <a:latin typeface="Segoe UI" panose="020B0502040204020203" pitchFamily="34" charset="0"/>
                <a:ea typeface="+mn-ea"/>
                <a:cs typeface="Segoe UI" panose="020B0502040204020203" pitchFamily="34" charset="0"/>
              </a:defRPr>
            </a:lvl4pPr>
            <a:lvl5pPr marL="989013" indent="-187325" algn="l" defTabSz="914400" rtl="0" eaLnBrk="1" latinLnBrk="0" hangingPunct="1">
              <a:lnSpc>
                <a:spcPct val="110000"/>
              </a:lnSpc>
              <a:spcBef>
                <a:spcPts val="500"/>
              </a:spcBef>
              <a:buFont typeface="Segoe UI" panose="020B0502040204020203" pitchFamily="34" charset="0"/>
              <a:buChar char="▪"/>
              <a:defRPr kumimoji="1" sz="1800" b="1"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 typeface="Segoe UI" panose="020B0502040204020203" pitchFamily="34" charset="0"/>
              <a:buNone/>
              <a:tabLst/>
              <a:defRPr/>
            </a:pPr>
            <a:r>
              <a:rPr kumimoji="1" lang="en-AU"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rPr>
              <a:t>Presenter, title</a:t>
            </a:r>
          </a:p>
          <a:p>
            <a:pPr marL="174625" marR="0" lvl="0" indent="-174625" algn="l" defTabSz="914400" rtl="0" eaLnBrk="1" fontAlgn="auto" latinLnBrk="0" hangingPunct="1">
              <a:lnSpc>
                <a:spcPct val="110000"/>
              </a:lnSpc>
              <a:spcBef>
                <a:spcPts val="0"/>
              </a:spcBef>
              <a:spcAft>
                <a:spcPts val="0"/>
              </a:spcAft>
              <a:buClrTx/>
              <a:buSzTx/>
              <a:buFont typeface="Segoe UI" panose="020B0502040204020203" pitchFamily="34" charset="0"/>
              <a:buChar char="▪"/>
              <a:tabLst/>
              <a:defRPr/>
            </a:pPr>
            <a:endParaRPr kumimoji="1" lang="en-US" altLang="en-US" sz="2400" b="0" i="0" u="none" strike="noStrike" kern="1200" cap="none" spc="0" normalizeH="0" noProof="0">
              <a:ln>
                <a:noFill/>
              </a:ln>
              <a:solidFill>
                <a:srgbClr val="00206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7459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Cover Plai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itle 1">
            <a:extLst>
              <a:ext uri="{FF2B5EF4-FFF2-40B4-BE49-F238E27FC236}">
                <a16:creationId xmlns:a16="http://schemas.microsoft.com/office/drawing/2014/main" id="{BD9E455C-EBFA-A154-8DEB-CC155C5CD515}"/>
              </a:ext>
            </a:extLst>
          </p:cNvPr>
          <p:cNvSpPr>
            <a:spLocks noGrp="1"/>
          </p:cNvSpPr>
          <p:nvPr>
            <p:ph type="title"/>
          </p:nvPr>
        </p:nvSpPr>
        <p:spPr>
          <a:xfrm>
            <a:off x="431801" y="1709738"/>
            <a:ext cx="11328399" cy="2852737"/>
          </a:xfrm>
          <a:prstGeom prst="rect">
            <a:avLst/>
          </a:prstGeom>
        </p:spPr>
        <p:txBody>
          <a:bodyPr anchor="b">
            <a:normAutofit/>
          </a:bodyPr>
          <a:lstStyle>
            <a:lvl1pPr>
              <a:defRPr sz="3600"/>
            </a:lvl1pPr>
          </a:lstStyle>
          <a:p>
            <a:r>
              <a:rPr lang="en-US"/>
              <a:t>Click to edit Master title style</a:t>
            </a:r>
            <a:endParaRPr lang="en-AU"/>
          </a:p>
        </p:txBody>
      </p:sp>
      <p:sp>
        <p:nvSpPr>
          <p:cNvPr id="5" name="Text Placeholder 2">
            <a:extLst>
              <a:ext uri="{FF2B5EF4-FFF2-40B4-BE49-F238E27FC236}">
                <a16:creationId xmlns:a16="http://schemas.microsoft.com/office/drawing/2014/main" id="{9FC753A9-103B-C950-E619-F65F96B33CD9}"/>
              </a:ext>
            </a:extLst>
          </p:cNvPr>
          <p:cNvSpPr>
            <a:spLocks noGrp="1"/>
          </p:cNvSpPr>
          <p:nvPr>
            <p:ph type="body" idx="1"/>
          </p:nvPr>
        </p:nvSpPr>
        <p:spPr>
          <a:xfrm>
            <a:off x="431801" y="4589463"/>
            <a:ext cx="11328399" cy="1500187"/>
          </a:xfrm>
          <a:prstGeom prst="rect">
            <a:avLst/>
          </a:prstGeom>
        </p:spPr>
        <p:txBody>
          <a:bodyPr/>
          <a:lstStyle>
            <a:lvl1pPr marL="0" indent="0">
              <a:buNone/>
              <a:defRPr sz="24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3" name="図 13">
            <a:extLst>
              <a:ext uri="{FF2B5EF4-FFF2-40B4-BE49-F238E27FC236}">
                <a16:creationId xmlns:a16="http://schemas.microsoft.com/office/drawing/2014/main" id="{3D0F82E0-B096-D8CB-9924-F9F205468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390779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AF92-974C-EE3D-69C0-B233496A1A83}"/>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E30080D-53BD-F60D-C85E-95B5845F5813}"/>
              </a:ext>
            </a:extLst>
          </p:cNvPr>
          <p:cNvSpPr>
            <a:spLocks noGrp="1"/>
          </p:cNvSpPr>
          <p:nvPr>
            <p:ph idx="1"/>
          </p:nvPr>
        </p:nvSpPr>
        <p:spPr>
          <a:xfrm>
            <a:off x="431800" y="1328057"/>
            <a:ext cx="11328400" cy="4869543"/>
          </a:xfrm>
          <a:prstGeom prst="rect">
            <a:avLst/>
          </a:prstGeom>
        </p:spPr>
        <p:txBody>
          <a:bodyPr>
            <a:normAutofit/>
          </a:bodyPr>
          <a:lstStyle>
            <a:lvl1pPr>
              <a:lnSpc>
                <a:spcPct val="100000"/>
              </a:lnSpc>
              <a:spcBef>
                <a:spcPts val="600"/>
              </a:spcBef>
              <a:defRPr sz="2000" b="0">
                <a:solidFill>
                  <a:schemeClr val="tx1"/>
                </a:solidFill>
              </a:defRPr>
            </a:lvl1pPr>
            <a:lvl2pPr>
              <a:lnSpc>
                <a:spcPct val="100000"/>
              </a:lnSpc>
              <a:spcBef>
                <a:spcPts val="60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5" name="図 13">
            <a:extLst>
              <a:ext uri="{FF2B5EF4-FFF2-40B4-BE49-F238E27FC236}">
                <a16:creationId xmlns:a16="http://schemas.microsoft.com/office/drawing/2014/main" id="{9FCFE694-15AC-50E6-E068-F4E03D0DF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Tree>
    <p:extLst>
      <p:ext uri="{BB962C8B-B14F-4D97-AF65-F5344CB8AC3E}">
        <p14:creationId xmlns:p14="http://schemas.microsoft.com/office/powerpoint/2010/main" val="2016069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3" name="Content Placeholder 2">
            <a:extLst>
              <a:ext uri="{FF2B5EF4-FFF2-40B4-BE49-F238E27FC236}">
                <a16:creationId xmlns:a16="http://schemas.microsoft.com/office/drawing/2014/main" id="{DD3452A6-7CCA-8E11-2CB8-030708DF53EE}"/>
              </a:ext>
            </a:extLst>
          </p:cNvPr>
          <p:cNvSpPr>
            <a:spLocks noGrp="1"/>
          </p:cNvSpPr>
          <p:nvPr>
            <p:ph sz="half" idx="1"/>
          </p:nvPr>
        </p:nvSpPr>
        <p:spPr>
          <a:xfrm>
            <a:off x="4318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sp>
        <p:nvSpPr>
          <p:cNvPr id="8" name="Content Placeholder 3">
            <a:extLst>
              <a:ext uri="{FF2B5EF4-FFF2-40B4-BE49-F238E27FC236}">
                <a16:creationId xmlns:a16="http://schemas.microsoft.com/office/drawing/2014/main" id="{A4C6A9D0-1F1F-F4F2-BDBE-08269B2C432F}"/>
              </a:ext>
            </a:extLst>
          </p:cNvPr>
          <p:cNvSpPr>
            <a:spLocks noGrp="1"/>
          </p:cNvSpPr>
          <p:nvPr>
            <p:ph sz="half" idx="2"/>
          </p:nvPr>
        </p:nvSpPr>
        <p:spPr>
          <a:xfrm>
            <a:off x="6172200" y="1320800"/>
            <a:ext cx="5588000" cy="4881563"/>
          </a:xfrm>
          <a:prstGeom prst="rect">
            <a:avLst/>
          </a:prstGeom>
        </p:spPr>
        <p:txBody>
          <a:bodyPr>
            <a:normAutofit/>
          </a:bodyPr>
          <a:lstStyle>
            <a:lvl1pPr>
              <a:defRPr sz="2000" b="0">
                <a:solidFill>
                  <a:schemeClr val="tx1"/>
                </a:solidFill>
              </a:defRPr>
            </a:lvl1pPr>
            <a:lvl2pPr>
              <a:defRPr sz="1800" b="0">
                <a:solidFill>
                  <a:schemeClr val="tx1"/>
                </a:solidFill>
              </a:defRPr>
            </a:lvl2pPr>
            <a:lvl3pPr>
              <a:defRPr sz="1800"/>
            </a:lvl3pPr>
            <a:lvl4pPr>
              <a:defRPr sz="1600"/>
            </a:lvl4pPr>
            <a:lvl5pPr>
              <a:defRPr sz="1600"/>
            </a:lvl5pPr>
          </a:lstStyle>
          <a:p>
            <a:pPr lvl="0"/>
            <a:r>
              <a:rPr lang="en-US"/>
              <a:t>Click to edit Master text styles</a:t>
            </a:r>
          </a:p>
          <a:p>
            <a:pPr lvl="1"/>
            <a:r>
              <a:rPr lang="en-US"/>
              <a:t>Second level</a:t>
            </a:r>
          </a:p>
        </p:txBody>
      </p:sp>
      <p:pic>
        <p:nvPicPr>
          <p:cNvPr id="4" name="図 13">
            <a:extLst>
              <a:ext uri="{FF2B5EF4-FFF2-40B4-BE49-F238E27FC236}">
                <a16:creationId xmlns:a16="http://schemas.microsoft.com/office/drawing/2014/main" id="{CB09C967-054F-6315-DBC6-056D7AC771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103B0632-48D0-BE05-750E-6A9CBA6EEC06}"/>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1688132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20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799" y="1026110"/>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0" y="1026110"/>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2782393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431799" y="1026110"/>
            <a:ext cx="5588000" cy="347472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2" name="Content Placeholder 2">
            <a:extLst>
              <a:ext uri="{FF2B5EF4-FFF2-40B4-BE49-F238E27FC236}">
                <a16:creationId xmlns:a16="http://schemas.microsoft.com/office/drawing/2014/main" id="{BCF4D05C-9D4A-CCC7-AC9E-B4E9133C7F0C}"/>
              </a:ext>
            </a:extLst>
          </p:cNvPr>
          <p:cNvSpPr>
            <a:spLocks noGrp="1"/>
          </p:cNvSpPr>
          <p:nvPr>
            <p:ph idx="13"/>
          </p:nvPr>
        </p:nvSpPr>
        <p:spPr>
          <a:xfrm>
            <a:off x="431800" y="4679041"/>
            <a:ext cx="11328400" cy="151855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11" name="Chart Placeholder 13">
            <a:extLst>
              <a:ext uri="{FF2B5EF4-FFF2-40B4-BE49-F238E27FC236}">
                <a16:creationId xmlns:a16="http://schemas.microsoft.com/office/drawing/2014/main" id="{89C0182C-AEC9-714A-6CF0-D711ED86C6FF}"/>
              </a:ext>
            </a:extLst>
          </p:cNvPr>
          <p:cNvSpPr>
            <a:spLocks noGrp="1"/>
          </p:cNvSpPr>
          <p:nvPr>
            <p:ph type="chart" sz="quarter" idx="15"/>
          </p:nvPr>
        </p:nvSpPr>
        <p:spPr>
          <a:xfrm>
            <a:off x="6172200" y="1026110"/>
            <a:ext cx="5588000" cy="347472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pic>
        <p:nvPicPr>
          <p:cNvPr id="4" name="図 13">
            <a:extLst>
              <a:ext uri="{FF2B5EF4-FFF2-40B4-BE49-F238E27FC236}">
                <a16:creationId xmlns:a16="http://schemas.microsoft.com/office/drawing/2014/main" id="{50EF6712-75B9-FADE-C102-CAA8D77DCE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3" name="Title 1">
            <a:extLst>
              <a:ext uri="{FF2B5EF4-FFF2-40B4-BE49-F238E27FC236}">
                <a16:creationId xmlns:a16="http://schemas.microsoft.com/office/drawing/2014/main" id="{2FF045EB-EA45-5AF2-7D6C-3DE3CAC28FDE}"/>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Slide Number Placeholder 5">
            <a:extLst>
              <a:ext uri="{FF2B5EF4-FFF2-40B4-BE49-F238E27FC236}">
                <a16:creationId xmlns:a16="http://schemas.microsoft.com/office/drawing/2014/main" id="{10DFF686-48D8-2A95-A789-E46BBAEA3553}"/>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Tree>
    <p:extLst>
      <p:ext uri="{BB962C8B-B14F-4D97-AF65-F5344CB8AC3E}">
        <p14:creationId xmlns:p14="http://schemas.microsoft.com/office/powerpoint/2010/main" val="4032027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981200" y="1283834"/>
            <a:ext cx="8229600" cy="3556753"/>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3510164A-13A3-C071-B8E1-9A6C4B1C12B9}"/>
              </a:ext>
            </a:extLst>
          </p:cNvPr>
          <p:cNvSpPr>
            <a:spLocks noGrp="1"/>
          </p:cNvSpPr>
          <p:nvPr>
            <p:ph type="body" sz="quarter" idx="16"/>
          </p:nvPr>
        </p:nvSpPr>
        <p:spPr>
          <a:xfrm>
            <a:off x="431800" y="5333999"/>
            <a:ext cx="11328400" cy="892629"/>
          </a:xfrm>
          <a:prstGeom prst="rect">
            <a:avLst/>
          </a:prstGeom>
        </p:spPr>
        <p:txBody>
          <a:bodyPr/>
          <a:lstStyle>
            <a:lvl1pPr marL="0" indent="0" algn="ctr">
              <a:buNone/>
              <a:defRPr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テキスト プレースホルダー 8">
            <a:extLst>
              <a:ext uri="{FF2B5EF4-FFF2-40B4-BE49-F238E27FC236}">
                <a16:creationId xmlns:a16="http://schemas.microsoft.com/office/drawing/2014/main" id="{4CBE5281-4044-40B3-625F-5D5823978854}"/>
              </a:ext>
            </a:extLst>
          </p:cNvPr>
          <p:cNvSpPr>
            <a:spLocks noGrp="1"/>
          </p:cNvSpPr>
          <p:nvPr>
            <p:ph type="body" sz="quarter" idx="19" hasCustomPrompt="1"/>
          </p:nvPr>
        </p:nvSpPr>
        <p:spPr>
          <a:xfrm>
            <a:off x="6268720" y="4871067"/>
            <a:ext cx="3942080" cy="261576"/>
          </a:xfrm>
        </p:spPr>
        <p:txBody>
          <a:bodyPr>
            <a:normAutofit/>
          </a:bodyPr>
          <a:lstStyle>
            <a:lvl1pPr marL="0" indent="0">
              <a:buNone/>
              <a:defRPr sz="1100" i="1" baseline="0">
                <a:solidFill>
                  <a:schemeClr val="tx1"/>
                </a:solidFill>
                <a:latin typeface="Segoe UI" panose="020B0502040204020203" pitchFamily="34" charset="0"/>
                <a:cs typeface="Segoe UI" panose="020B0502040204020203" pitchFamily="34" charset="0"/>
              </a:defRPr>
            </a:lvl1pPr>
          </a:lstStyle>
          <a:p>
            <a:pPr lvl="0"/>
            <a:r>
              <a:rPr kumimoji="1" lang="en-US" altLang="ja-JP"/>
              <a:t>Source: </a:t>
            </a:r>
            <a:endParaRPr kumimoji="1" lang="ja-JP" altLang="en-US"/>
          </a:p>
        </p:txBody>
      </p:sp>
      <p:sp>
        <p:nvSpPr>
          <p:cNvPr id="7" name="テキスト プレースホルダー 8">
            <a:extLst>
              <a:ext uri="{FF2B5EF4-FFF2-40B4-BE49-F238E27FC236}">
                <a16:creationId xmlns:a16="http://schemas.microsoft.com/office/drawing/2014/main" id="{B2DFCACC-DF30-AF86-44A2-C24F60271882}"/>
              </a:ext>
            </a:extLst>
          </p:cNvPr>
          <p:cNvSpPr>
            <a:spLocks noGrp="1"/>
          </p:cNvSpPr>
          <p:nvPr>
            <p:ph type="body" sz="quarter" idx="17" hasCustomPrompt="1"/>
          </p:nvPr>
        </p:nvSpPr>
        <p:spPr>
          <a:xfrm>
            <a:off x="1981200" y="922316"/>
            <a:ext cx="8229600" cy="331037"/>
          </a:xfrm>
        </p:spPr>
        <p:txBody>
          <a:bodyPr/>
          <a:lstStyle>
            <a:lvl1pPr marL="0" indent="0">
              <a:buNone/>
              <a:defRPr sz="1800" baseline="0"/>
            </a:lvl1pPr>
          </a:lstStyle>
          <a:p>
            <a:pPr lvl="0"/>
            <a:r>
              <a:rPr lang="en-US" altLang="ja-JP"/>
              <a:t>Chart/table name</a:t>
            </a:r>
          </a:p>
          <a:p>
            <a:pPr lvl="0"/>
            <a:endParaRPr lang="en-US" altLang="ja-JP"/>
          </a:p>
        </p:txBody>
      </p:sp>
    </p:spTree>
    <p:extLst>
      <p:ext uri="{BB962C8B-B14F-4D97-AF65-F5344CB8AC3E}">
        <p14:creationId xmlns:p14="http://schemas.microsoft.com/office/powerpoint/2010/main" val="2568651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4" name="Chart Placeholder 13">
            <a:extLst>
              <a:ext uri="{FF2B5EF4-FFF2-40B4-BE49-F238E27FC236}">
                <a16:creationId xmlns:a16="http://schemas.microsoft.com/office/drawing/2014/main" id="{1B4F39D2-5DF3-6BDD-44FC-D577AF5939BE}"/>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253787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F302-F915-40A6-89B7-74EB44D1BC54}"/>
              </a:ext>
            </a:extLst>
          </p:cNvPr>
          <p:cNvSpPr>
            <a:spLocks noGrp="1"/>
          </p:cNvSpPr>
          <p:nvPr>
            <p:ph type="title"/>
          </p:nvPr>
        </p:nvSpPr>
        <p:spPr>
          <a:xfrm>
            <a:off x="279396" y="365125"/>
            <a:ext cx="11074404" cy="390525"/>
          </a:xfrm>
          <a:noFill/>
        </p:spPr>
        <p:txBody>
          <a:bodyPr>
            <a:noAutofit/>
          </a:bodyPr>
          <a:lstStyle>
            <a:lvl1pPr>
              <a:defRPr sz="2400">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BC67AD1-2162-43B6-8D7F-E788BCBAFEEB}"/>
              </a:ext>
            </a:extLst>
          </p:cNvPr>
          <p:cNvSpPr>
            <a:spLocks noGrp="1"/>
          </p:cNvSpPr>
          <p:nvPr>
            <p:ph idx="1"/>
          </p:nvPr>
        </p:nvSpPr>
        <p:spPr>
          <a:xfrm>
            <a:off x="279396" y="1016000"/>
            <a:ext cx="11074404" cy="5160963"/>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p:txBody>
      </p:sp>
      <p:pic>
        <p:nvPicPr>
          <p:cNvPr id="5" name="図 13">
            <a:extLst>
              <a:ext uri="{FF2B5EF4-FFF2-40B4-BE49-F238E27FC236}">
                <a16:creationId xmlns:a16="http://schemas.microsoft.com/office/drawing/2014/main" id="{DEDB0071-D7F5-435B-97F3-C696FCD5E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3473352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04E79978-6EEB-9C6E-06D0-F9768915FE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52BC87C6-5A09-A326-FB73-8E5AF33E321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Tree>
    <p:extLst>
      <p:ext uri="{BB962C8B-B14F-4D97-AF65-F5344CB8AC3E}">
        <p14:creationId xmlns:p14="http://schemas.microsoft.com/office/powerpoint/2010/main" val="2595318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hank you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t>Thank you.</a:t>
            </a:r>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https://aperc.or.jp</a:t>
            </a:r>
          </a:p>
          <a:p>
            <a:endParaRPr lang="en-US"/>
          </a:p>
        </p:txBody>
      </p:sp>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7" name="Group 6">
            <a:extLst>
              <a:ext uri="{FF2B5EF4-FFF2-40B4-BE49-F238E27FC236}">
                <a16:creationId xmlns:a16="http://schemas.microsoft.com/office/drawing/2014/main" id="{ADE83D28-6E9C-3208-91CD-5953196215C1}"/>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6" name="Picture 5">
              <a:extLst>
                <a:ext uri="{FF2B5EF4-FFF2-40B4-BE49-F238E27FC236}">
                  <a16:creationId xmlns:a16="http://schemas.microsoft.com/office/drawing/2014/main" id="{4726D1A2-23CB-FF81-F809-14FA231AFFA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8" name="Picture 7" descr="A picture containing text, sky, outdoor, nature&#10;&#10;Description automatically generated">
              <a:extLst>
                <a:ext uri="{FF2B5EF4-FFF2-40B4-BE49-F238E27FC236}">
                  <a16:creationId xmlns:a16="http://schemas.microsoft.com/office/drawing/2014/main" id="{7305F016-793B-8F22-B5E4-8A2BFCDF84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10" name="Picture 9" descr="A couple of ships in the water&#10;&#10;Description automatically generated with low confidence">
              <a:extLst>
                <a:ext uri="{FF2B5EF4-FFF2-40B4-BE49-F238E27FC236}">
                  <a16:creationId xmlns:a16="http://schemas.microsoft.com/office/drawing/2014/main" id="{16BA1724-D71E-8866-9DF6-A40ECF0C5D7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2" name="Picture 11" descr="A picture containing several, city&#10;&#10;Description automatically generated">
              <a:extLst>
                <a:ext uri="{FF2B5EF4-FFF2-40B4-BE49-F238E27FC236}">
                  <a16:creationId xmlns:a16="http://schemas.microsoft.com/office/drawing/2014/main" id="{3468B75B-EB04-F3D8-A9C5-2CC885AB0FD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1328753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hank you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719A-558F-7056-2B2D-14C87987087A}"/>
              </a:ext>
            </a:extLst>
          </p:cNvPr>
          <p:cNvSpPr>
            <a:spLocks noGrp="1"/>
          </p:cNvSpPr>
          <p:nvPr>
            <p:ph type="ctrTitle" hasCustomPrompt="1"/>
          </p:nvPr>
        </p:nvSpPr>
        <p:spPr>
          <a:xfrm>
            <a:off x="1524000" y="1062729"/>
            <a:ext cx="9144000" cy="2387600"/>
          </a:xfrm>
          <a:prstGeom prst="rect">
            <a:avLst/>
          </a:prstGeom>
        </p:spPr>
        <p:txBody>
          <a:bodyPr anchor="b">
            <a:normAutofit/>
          </a:bodyPr>
          <a:lstStyle>
            <a:lvl1pPr algn="l">
              <a:defRPr sz="3600"/>
            </a:lvl1pPr>
          </a:lstStyle>
          <a:p>
            <a:r>
              <a:rPr lang="en-AU" altLang="ja-JP"/>
              <a:t>Thank you.</a:t>
            </a:r>
            <a:endParaRPr lang="en-AU"/>
          </a:p>
        </p:txBody>
      </p:sp>
      <p:sp>
        <p:nvSpPr>
          <p:cNvPr id="3" name="Subtitle 2">
            <a:extLst>
              <a:ext uri="{FF2B5EF4-FFF2-40B4-BE49-F238E27FC236}">
                <a16:creationId xmlns:a16="http://schemas.microsoft.com/office/drawing/2014/main" id="{3BCC3D98-A632-6AE8-3A7E-1863308C2C75}"/>
              </a:ext>
            </a:extLst>
          </p:cNvPr>
          <p:cNvSpPr>
            <a:spLocks noGrp="1"/>
          </p:cNvSpPr>
          <p:nvPr>
            <p:ph type="subTitle" idx="1" hasCustomPrompt="1"/>
          </p:nvPr>
        </p:nvSpPr>
        <p:spPr>
          <a:xfrm>
            <a:off x="1524000" y="3561731"/>
            <a:ext cx="9144000" cy="1090613"/>
          </a:xfrm>
          <a:prstGeom prst="rect">
            <a:avLst/>
          </a:prstGeom>
        </p:spPr>
        <p:txBody>
          <a:bodyPr anchor="t"/>
          <a:lstStyle>
            <a:lvl1pPr marL="0" indent="0" algn="l">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altLang="ja-JP"/>
              <a:t>https://aperc.or.jp</a:t>
            </a:r>
          </a:p>
          <a:p>
            <a:endParaRPr lang="en-US"/>
          </a:p>
        </p:txBody>
      </p:sp>
      <p:pic>
        <p:nvPicPr>
          <p:cNvPr id="4" name="Picture 3" descr="Logo, icon&#10;&#10;Description automatically generated">
            <a:extLst>
              <a:ext uri="{FF2B5EF4-FFF2-40B4-BE49-F238E27FC236}">
                <a16:creationId xmlns:a16="http://schemas.microsoft.com/office/drawing/2014/main" id="{7D50C0E6-D21C-A88B-5C0C-3DE1B0C6C2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5985" y="202204"/>
            <a:ext cx="1433063" cy="829672"/>
          </a:xfrm>
          <a:prstGeom prst="rect">
            <a:avLst/>
          </a:prstGeom>
        </p:spPr>
      </p:pic>
      <p:pic>
        <p:nvPicPr>
          <p:cNvPr id="5" name="図 13">
            <a:extLst>
              <a:ext uri="{FF2B5EF4-FFF2-40B4-BE49-F238E27FC236}">
                <a16:creationId xmlns:a16="http://schemas.microsoft.com/office/drawing/2014/main" id="{C15456DA-D3C9-405E-3DFB-ADD18B73A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5816" y="273309"/>
            <a:ext cx="1666352" cy="588993"/>
          </a:xfrm>
          <a:prstGeom prst="rect">
            <a:avLst/>
          </a:prstGeom>
        </p:spPr>
      </p:pic>
      <p:grpSp>
        <p:nvGrpSpPr>
          <p:cNvPr id="6" name="Group 5">
            <a:extLst>
              <a:ext uri="{FF2B5EF4-FFF2-40B4-BE49-F238E27FC236}">
                <a16:creationId xmlns:a16="http://schemas.microsoft.com/office/drawing/2014/main" id="{4DF315AA-81DE-7DA1-982B-A3C99869B7C7}"/>
              </a:ext>
            </a:extLst>
          </p:cNvPr>
          <p:cNvGrpSpPr/>
          <p:nvPr userDrawn="1"/>
        </p:nvGrpSpPr>
        <p:grpSpPr>
          <a:xfrm>
            <a:off x="1" y="4652344"/>
            <a:ext cx="12192000" cy="2225534"/>
            <a:chOff x="1" y="4652344"/>
            <a:chExt cx="12192000" cy="2225534"/>
          </a:xfrm>
        </p:grpSpPr>
        <p:pic>
          <p:nvPicPr>
            <p:cNvPr id="14" name="Picture 13" descr="A picture containing several, city&#10;&#10;Description automatically generated">
              <a:extLst>
                <a:ext uri="{FF2B5EF4-FFF2-40B4-BE49-F238E27FC236}">
                  <a16:creationId xmlns:a16="http://schemas.microsoft.com/office/drawing/2014/main" id="{D62B8CED-8569-D807-6A20-55FA3F31A1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590" t="-620"/>
            <a:stretch/>
          </p:blipFill>
          <p:spPr>
            <a:xfrm>
              <a:off x="10600608" y="4652344"/>
              <a:ext cx="1410905" cy="2205656"/>
            </a:xfrm>
            <a:custGeom>
              <a:avLst/>
              <a:gdLst>
                <a:gd name="connsiteX0" fmla="*/ 269056 w 1076225"/>
                <a:gd name="connsiteY0" fmla="*/ 0 h 1697355"/>
                <a:gd name="connsiteX1" fmla="*/ 1076225 w 1076225"/>
                <a:gd name="connsiteY1" fmla="*/ 0 h 1697355"/>
                <a:gd name="connsiteX2" fmla="*/ 1074567 w 1076225"/>
                <a:gd name="connsiteY2" fmla="*/ 10459 h 1697355"/>
                <a:gd name="connsiteX3" fmla="*/ 375500 w 1076225"/>
                <a:gd name="connsiteY3" fmla="*/ 10459 h 1697355"/>
                <a:gd name="connsiteX4" fmla="*/ 375500 w 1076225"/>
                <a:gd name="connsiteY4" fmla="*/ 1697355 h 1697355"/>
                <a:gd name="connsiteX5" fmla="*/ 0 w 1076225"/>
                <a:gd name="connsiteY5" fmla="*/ 1697355 h 1697355"/>
                <a:gd name="connsiteX6" fmla="*/ 269056 w 1076225"/>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225" h="1697355">
                  <a:moveTo>
                    <a:pt x="269056" y="0"/>
                  </a:moveTo>
                  <a:lnTo>
                    <a:pt x="1076225" y="0"/>
                  </a:lnTo>
                  <a:lnTo>
                    <a:pt x="1074567" y="10459"/>
                  </a:lnTo>
                  <a:lnTo>
                    <a:pt x="375500" y="10459"/>
                  </a:lnTo>
                  <a:lnTo>
                    <a:pt x="375500" y="1697355"/>
                  </a:lnTo>
                  <a:lnTo>
                    <a:pt x="0" y="1697355"/>
                  </a:lnTo>
                  <a:lnTo>
                    <a:pt x="269056" y="0"/>
                  </a:lnTo>
                  <a:close/>
                </a:path>
              </a:pathLst>
            </a:custGeom>
          </p:spPr>
        </p:pic>
        <p:pic>
          <p:nvPicPr>
            <p:cNvPr id="9" name="Picture 8">
              <a:extLst>
                <a:ext uri="{FF2B5EF4-FFF2-40B4-BE49-F238E27FC236}">
                  <a16:creationId xmlns:a16="http://schemas.microsoft.com/office/drawing/2014/main" id="{7FCEFB33-4A04-30AA-2037-789B4126EC1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 y="4672221"/>
              <a:ext cx="3322562" cy="2205657"/>
            </a:xfrm>
            <a:custGeom>
              <a:avLst/>
              <a:gdLst>
                <a:gd name="connsiteX0" fmla="*/ 0 w 2544171"/>
                <a:gd name="connsiteY0" fmla="*/ 0 h 1697355"/>
                <a:gd name="connsiteX1" fmla="*/ 2544171 w 2544171"/>
                <a:gd name="connsiteY1" fmla="*/ 0 h 1697355"/>
                <a:gd name="connsiteX2" fmla="*/ 2275115 w 2544171"/>
                <a:gd name="connsiteY2" fmla="*/ 1697355 h 1697355"/>
                <a:gd name="connsiteX3" fmla="*/ 0 w 2544171"/>
                <a:gd name="connsiteY3" fmla="*/ 1697355 h 1697355"/>
                <a:gd name="connsiteX4" fmla="*/ 0 w 2544171"/>
                <a:gd name="connsiteY4" fmla="*/ 0 h 169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171" h="1697355">
                  <a:moveTo>
                    <a:pt x="0" y="0"/>
                  </a:moveTo>
                  <a:lnTo>
                    <a:pt x="2544171" y="0"/>
                  </a:lnTo>
                  <a:lnTo>
                    <a:pt x="2275115" y="1697355"/>
                  </a:lnTo>
                  <a:lnTo>
                    <a:pt x="0" y="1697355"/>
                  </a:lnTo>
                  <a:lnTo>
                    <a:pt x="0" y="0"/>
                  </a:lnTo>
                  <a:close/>
                </a:path>
              </a:pathLst>
            </a:custGeom>
          </p:spPr>
        </p:pic>
        <p:pic>
          <p:nvPicPr>
            <p:cNvPr id="11" name="Picture 10" descr="A picture containing text, sky, outdoor, nature&#10;&#10;Description automatically generated">
              <a:extLst>
                <a:ext uri="{FF2B5EF4-FFF2-40B4-BE49-F238E27FC236}">
                  <a16:creationId xmlns:a16="http://schemas.microsoft.com/office/drawing/2014/main" id="{743988DC-8190-9F1D-124D-1F54338439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41684" y="4672221"/>
              <a:ext cx="3492370" cy="2205657"/>
            </a:xfrm>
            <a:custGeom>
              <a:avLst/>
              <a:gdLst>
                <a:gd name="connsiteX0" fmla="*/ 597508 w 2674197"/>
                <a:gd name="connsiteY0" fmla="*/ 0 h 1697355"/>
                <a:gd name="connsiteX1" fmla="*/ 2674197 w 2674197"/>
                <a:gd name="connsiteY1" fmla="*/ 0 h 1697355"/>
                <a:gd name="connsiteX2" fmla="*/ 2405141 w 2674197"/>
                <a:gd name="connsiteY2" fmla="*/ 1697355 h 1697355"/>
                <a:gd name="connsiteX3" fmla="*/ 0 w 2674197"/>
                <a:gd name="connsiteY3" fmla="*/ 1697355 h 1697355"/>
                <a:gd name="connsiteX4" fmla="*/ 0 w 2674197"/>
                <a:gd name="connsiteY4" fmla="*/ 1697353 h 1697355"/>
                <a:gd name="connsiteX5" fmla="*/ 328452 w 2674197"/>
                <a:gd name="connsiteY5" fmla="*/ 1697353 h 1697355"/>
                <a:gd name="connsiteX6" fmla="*/ 597508 w 2674197"/>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4197" h="1697355">
                  <a:moveTo>
                    <a:pt x="597508" y="0"/>
                  </a:moveTo>
                  <a:lnTo>
                    <a:pt x="2674197" y="0"/>
                  </a:lnTo>
                  <a:lnTo>
                    <a:pt x="2405141" y="1697355"/>
                  </a:lnTo>
                  <a:lnTo>
                    <a:pt x="0" y="1697355"/>
                  </a:lnTo>
                  <a:lnTo>
                    <a:pt x="0" y="1697353"/>
                  </a:lnTo>
                  <a:lnTo>
                    <a:pt x="328452" y="1697353"/>
                  </a:lnTo>
                  <a:lnTo>
                    <a:pt x="597508" y="0"/>
                  </a:lnTo>
                  <a:close/>
                </a:path>
              </a:pathLst>
            </a:custGeom>
          </p:spPr>
        </p:pic>
        <p:pic>
          <p:nvPicPr>
            <p:cNvPr id="20" name="Picture 19" descr="A couple of ships in the water&#10;&#10;Description automatically generated with low confidence">
              <a:extLst>
                <a:ext uri="{FF2B5EF4-FFF2-40B4-BE49-F238E27FC236}">
                  <a16:creationId xmlns:a16="http://schemas.microsoft.com/office/drawing/2014/main" id="{64587836-C7BB-220C-909B-9D3B5B98F09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885897" y="4672221"/>
              <a:ext cx="3087572" cy="2205657"/>
            </a:xfrm>
            <a:custGeom>
              <a:avLst/>
              <a:gdLst>
                <a:gd name="connsiteX0" fmla="*/ 341850 w 3099453"/>
                <a:gd name="connsiteY0" fmla="*/ 0 h 2205656"/>
                <a:gd name="connsiteX1" fmla="*/ 3099453 w 3099453"/>
                <a:gd name="connsiteY1" fmla="*/ 0 h 2205656"/>
                <a:gd name="connsiteX2" fmla="*/ 3099453 w 3099453"/>
                <a:gd name="connsiteY2" fmla="*/ 37338 h 2205656"/>
                <a:gd name="connsiteX3" fmla="*/ 2752698 w 3099453"/>
                <a:gd name="connsiteY3" fmla="*/ 2205652 h 2205656"/>
                <a:gd name="connsiteX4" fmla="*/ 3099453 w 3099453"/>
                <a:gd name="connsiteY4" fmla="*/ 2205652 h 2205656"/>
                <a:gd name="connsiteX5" fmla="*/ 3099453 w 3099453"/>
                <a:gd name="connsiteY5" fmla="*/ 2205656 h 2205656"/>
                <a:gd name="connsiteX6" fmla="*/ 0 w 3099453"/>
                <a:gd name="connsiteY6" fmla="*/ 2205656 h 2205656"/>
                <a:gd name="connsiteX7" fmla="*/ 350664 w 3099453"/>
                <a:gd name="connsiteY7" fmla="*/ 12895 h 2205656"/>
                <a:gd name="connsiteX8" fmla="*/ 338627 w 3099453"/>
                <a:gd name="connsiteY8" fmla="*/ 12895 h 2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453" h="2205656">
                  <a:moveTo>
                    <a:pt x="341850" y="0"/>
                  </a:moveTo>
                  <a:lnTo>
                    <a:pt x="3099453" y="0"/>
                  </a:lnTo>
                  <a:lnTo>
                    <a:pt x="3099453" y="37338"/>
                  </a:lnTo>
                  <a:lnTo>
                    <a:pt x="2752698" y="2205652"/>
                  </a:lnTo>
                  <a:lnTo>
                    <a:pt x="3099453" y="2205652"/>
                  </a:lnTo>
                  <a:lnTo>
                    <a:pt x="3099453" y="2205656"/>
                  </a:lnTo>
                  <a:lnTo>
                    <a:pt x="0" y="2205656"/>
                  </a:lnTo>
                  <a:lnTo>
                    <a:pt x="350664" y="12895"/>
                  </a:lnTo>
                  <a:lnTo>
                    <a:pt x="338627" y="12895"/>
                  </a:lnTo>
                  <a:close/>
                </a:path>
              </a:pathLst>
            </a:custGeom>
          </p:spPr>
        </p:pic>
        <p:pic>
          <p:nvPicPr>
            <p:cNvPr id="15" name="Picture 14" descr="A picture containing several, city&#10;&#10;Description automatically generated">
              <a:extLst>
                <a:ext uri="{FF2B5EF4-FFF2-40B4-BE49-F238E27FC236}">
                  <a16:creationId xmlns:a16="http://schemas.microsoft.com/office/drawing/2014/main" id="{5EEE32EF-DD77-2E83-661A-A8D01C7E331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81239" y="4672221"/>
              <a:ext cx="4010762" cy="2205657"/>
            </a:xfrm>
            <a:custGeom>
              <a:avLst/>
              <a:gdLst>
                <a:gd name="connsiteX0" fmla="*/ 699067 w 3071143"/>
                <a:gd name="connsiteY0" fmla="*/ 0 h 1697355"/>
                <a:gd name="connsiteX1" fmla="*/ 3071143 w 3071143"/>
                <a:gd name="connsiteY1" fmla="*/ 0 h 1697355"/>
                <a:gd name="connsiteX2" fmla="*/ 3071143 w 3071143"/>
                <a:gd name="connsiteY2" fmla="*/ 1697355 h 1697355"/>
                <a:gd name="connsiteX3" fmla="*/ 0 w 3071143"/>
                <a:gd name="connsiteY3" fmla="*/ 1697355 h 1697355"/>
                <a:gd name="connsiteX4" fmla="*/ 0 w 3071143"/>
                <a:gd name="connsiteY4" fmla="*/ 1686896 h 1697355"/>
                <a:gd name="connsiteX5" fmla="*/ 431669 w 3071143"/>
                <a:gd name="connsiteY5" fmla="*/ 1686896 h 1697355"/>
                <a:gd name="connsiteX6" fmla="*/ 699067 w 3071143"/>
                <a:gd name="connsiteY6" fmla="*/ 0 h 16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143" h="1697355">
                  <a:moveTo>
                    <a:pt x="699067" y="0"/>
                  </a:moveTo>
                  <a:lnTo>
                    <a:pt x="3071143" y="0"/>
                  </a:lnTo>
                  <a:lnTo>
                    <a:pt x="3071143" y="1697355"/>
                  </a:lnTo>
                  <a:lnTo>
                    <a:pt x="0" y="1697355"/>
                  </a:lnTo>
                  <a:lnTo>
                    <a:pt x="0" y="1686896"/>
                  </a:lnTo>
                  <a:lnTo>
                    <a:pt x="431669" y="1686896"/>
                  </a:lnTo>
                  <a:lnTo>
                    <a:pt x="699067" y="0"/>
                  </a:lnTo>
                  <a:close/>
                </a:path>
              </a:pathLst>
            </a:custGeom>
          </p:spPr>
        </p:pic>
      </p:grpSp>
    </p:spTree>
    <p:extLst>
      <p:ext uri="{BB962C8B-B14F-4D97-AF65-F5344CB8AC3E}">
        <p14:creationId xmlns:p14="http://schemas.microsoft.com/office/powerpoint/2010/main" val="10500502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5">
    <p:spTree>
      <p:nvGrpSpPr>
        <p:cNvPr id="1" name=""/>
        <p:cNvGrpSpPr/>
        <p:nvPr/>
      </p:nvGrpSpPr>
      <p:grpSpPr>
        <a:xfrm>
          <a:off x="0" y="0"/>
          <a:ext cx="0" cy="0"/>
          <a:chOff x="0" y="0"/>
          <a:chExt cx="0" cy="0"/>
        </a:xfrm>
      </p:grpSpPr>
      <p:sp>
        <p:nvSpPr>
          <p:cNvPr id="10" name="Chart Placeholder 13">
            <a:extLst>
              <a:ext uri="{FF2B5EF4-FFF2-40B4-BE49-F238E27FC236}">
                <a16:creationId xmlns:a16="http://schemas.microsoft.com/office/drawing/2014/main" id="{D9DBB8A0-0D94-641C-8437-0F9060ACB263}"/>
              </a:ext>
            </a:extLst>
          </p:cNvPr>
          <p:cNvSpPr>
            <a:spLocks noGrp="1"/>
          </p:cNvSpPr>
          <p:nvPr>
            <p:ph type="chart" sz="quarter" idx="14"/>
          </p:nvPr>
        </p:nvSpPr>
        <p:spPr>
          <a:xfrm>
            <a:off x="1055914" y="1158421"/>
            <a:ext cx="10308771" cy="3729265"/>
          </a:xfrm>
        </p:spPr>
        <p:txBody>
          <a:bodyPr vert="horz" lIns="91440" tIns="45720" rIns="91440" bIns="45720" rtlCol="0">
            <a:normAutofit/>
          </a:bodyPr>
          <a:lstStyle>
            <a:lvl1pPr marL="342900" indent="-342900" algn="ctr">
              <a:buFontTx/>
              <a:buNone/>
              <a:defRPr lang="en-US" sz="2000" b="0" kern="1200" dirty="0">
                <a:solidFill>
                  <a:schemeClr val="accent1">
                    <a:lumMod val="50000"/>
                  </a:schemeClr>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228600" lvl="0" indent="-228600" algn="l" defTabSz="914400" rtl="0" eaLnBrk="1" latinLnBrk="0" hangingPunct="1">
              <a:lnSpc>
                <a:spcPct val="90000"/>
              </a:lnSpc>
              <a:spcBef>
                <a:spcPts val="1200"/>
              </a:spcBef>
              <a:buFontTx/>
              <a:buBlip>
                <a:blip r:embed="rId2">
                  <a:extLst>
                    <a:ext uri="{96DAC541-7B7A-43D3-8B79-37D633B846F1}">
                      <asvg:svgBlip xmlns:asvg="http://schemas.microsoft.com/office/drawing/2016/SVG/main" r:embed="rId3"/>
                    </a:ext>
                  </a:extLst>
                </a:blip>
              </a:buBlip>
            </a:pPr>
            <a:r>
              <a:rPr lang="en-US"/>
              <a:t>Click icon to add chart</a:t>
            </a:r>
          </a:p>
        </p:txBody>
      </p:sp>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22870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4">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sp>
        <p:nvSpPr>
          <p:cNvPr id="4" name="Text Placeholder 3">
            <a:extLst>
              <a:ext uri="{FF2B5EF4-FFF2-40B4-BE49-F238E27FC236}">
                <a16:creationId xmlns:a16="http://schemas.microsoft.com/office/drawing/2014/main" id="{8C27EF3A-6A67-E012-63B0-115AB135F2B2}"/>
              </a:ext>
            </a:extLst>
          </p:cNvPr>
          <p:cNvSpPr>
            <a:spLocks noGrp="1"/>
          </p:cNvSpPr>
          <p:nvPr>
            <p:ph type="body" sz="quarter" idx="16"/>
          </p:nvPr>
        </p:nvSpPr>
        <p:spPr>
          <a:xfrm>
            <a:off x="431800" y="5102163"/>
            <a:ext cx="11328400" cy="1124466"/>
          </a:xfrm>
          <a:prstGeom prst="rect">
            <a:avLst/>
          </a:prstGeom>
        </p:spPr>
        <p:txBody>
          <a:bodyPr>
            <a:normAutofit/>
          </a:bodyPr>
          <a:lstStyle>
            <a:lvl1pPr marL="0" indent="0" algn="ctr">
              <a:buNone/>
              <a:defRPr sz="1800" i="1">
                <a:solidFill>
                  <a:schemeClr val="tx1"/>
                </a:solidFill>
              </a:defRPr>
            </a:lvl1pPr>
          </a:lstStyle>
          <a:p>
            <a:pPr lvl="0"/>
            <a:r>
              <a:rPr lang="en-US"/>
              <a:t>Click to edit Master text styles</a:t>
            </a:r>
          </a:p>
        </p:txBody>
      </p:sp>
      <p:pic>
        <p:nvPicPr>
          <p:cNvPr id="3" name="図 13">
            <a:extLst>
              <a:ext uri="{FF2B5EF4-FFF2-40B4-BE49-F238E27FC236}">
                <a16:creationId xmlns:a16="http://schemas.microsoft.com/office/drawing/2014/main" id="{FC4E55C9-49B2-4947-D5ED-1BEA691188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A10ED9C5-9FE7-6CEA-9629-F721BC66E779}"/>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hart Placeholder 13">
            <a:extLst>
              <a:ext uri="{FF2B5EF4-FFF2-40B4-BE49-F238E27FC236}">
                <a16:creationId xmlns:a16="http://schemas.microsoft.com/office/drawing/2014/main" id="{E25C9CB5-5C26-EEE4-56AE-713D7CE70550}"/>
              </a:ext>
            </a:extLst>
          </p:cNvPr>
          <p:cNvSpPr>
            <a:spLocks noGrp="1"/>
          </p:cNvSpPr>
          <p:nvPr>
            <p:ph type="chart" sz="quarter" idx="14"/>
          </p:nvPr>
        </p:nvSpPr>
        <p:spPr>
          <a:xfrm>
            <a:off x="431801" y="1268199"/>
            <a:ext cx="5588000" cy="3657600"/>
          </a:xfrm>
          <a:prstGeom prst="rect">
            <a:avLst/>
          </a:prstGeom>
        </p:spPr>
        <p:txBody>
          <a:bodyPr vert="horz" lIns="91440" tIns="45720" rIns="91440" bIns="45720" rtlCol="0">
            <a:normAutofit/>
          </a:bodyPr>
          <a:lstStyle>
            <a:lvl1pPr marL="0" indent="0">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
        <p:nvSpPr>
          <p:cNvPr id="7" name="Chart Placeholder 13">
            <a:extLst>
              <a:ext uri="{FF2B5EF4-FFF2-40B4-BE49-F238E27FC236}">
                <a16:creationId xmlns:a16="http://schemas.microsoft.com/office/drawing/2014/main" id="{41BF1A48-17E7-0904-8484-5E39B295B323}"/>
              </a:ext>
            </a:extLst>
          </p:cNvPr>
          <p:cNvSpPr>
            <a:spLocks noGrp="1"/>
          </p:cNvSpPr>
          <p:nvPr>
            <p:ph type="chart" sz="quarter" idx="15"/>
          </p:nvPr>
        </p:nvSpPr>
        <p:spPr>
          <a:xfrm>
            <a:off x="6172201" y="1268199"/>
            <a:ext cx="5588000" cy="3657600"/>
          </a:xfrm>
          <a:prstGeom prst="rect">
            <a:avLst/>
          </a:prstGeom>
        </p:spPr>
        <p:txBody>
          <a:bodyPr vert="horz" lIns="91440" tIns="45720" rIns="91440" bIns="45720" rtlCol="0">
            <a:normAutofit/>
          </a:bodyPr>
          <a:lstStyle>
            <a:lvl1pPr marL="0" indent="0">
              <a:buNone/>
              <a:defRPr lang="en-US" sz="2000" b="0" kern="1200" dirty="0">
                <a:solidFill>
                  <a:schemeClr val="tx1"/>
                </a:solidFill>
                <a:latin typeface="Segoe UI" panose="020B0502040204020203" pitchFamily="34" charset="0"/>
                <a:ea typeface="+mn-ea"/>
                <a:cs typeface="Segoe UI" panose="020B0502040204020203" pitchFamily="34" charset="0"/>
              </a:defRPr>
            </a:lvl1pPr>
          </a:lstStyle>
          <a:p>
            <a:pPr marL="228600" lvl="0" indent="-228600" algn="l" defTabSz="914400" rtl="0" eaLnBrk="1" latinLnBrk="0" hangingPunct="1">
              <a:lnSpc>
                <a:spcPct val="90000"/>
              </a:lnSpc>
              <a:spcBef>
                <a:spcPts val="1200"/>
              </a:spcBef>
            </a:pPr>
            <a:r>
              <a:rPr lang="en-US"/>
              <a:t>Click icon to add chart</a:t>
            </a:r>
          </a:p>
        </p:txBody>
      </p:sp>
      <p:sp>
        <p:nvSpPr>
          <p:cNvPr id="9" name="テキスト プレースホルダー 8">
            <a:extLst>
              <a:ext uri="{FF2B5EF4-FFF2-40B4-BE49-F238E27FC236}">
                <a16:creationId xmlns:a16="http://schemas.microsoft.com/office/drawing/2014/main" id="{31929C28-4B8E-5839-1EEC-94704480EBF4}"/>
              </a:ext>
            </a:extLst>
          </p:cNvPr>
          <p:cNvSpPr>
            <a:spLocks noGrp="1"/>
          </p:cNvSpPr>
          <p:nvPr>
            <p:ph type="body" sz="quarter" idx="17"/>
          </p:nvPr>
        </p:nvSpPr>
        <p:spPr>
          <a:xfrm>
            <a:off x="431799" y="922317"/>
            <a:ext cx="5587999" cy="288946"/>
          </a:xfrm>
        </p:spPr>
        <p:txBody>
          <a:bodyPr/>
          <a:lstStyle>
            <a:lvl1pPr marL="0" indent="0">
              <a:buNone/>
              <a:defRPr sz="1800" baseline="0"/>
            </a:lvl1pPr>
          </a:lstStyle>
          <a:p>
            <a:pPr lvl="0"/>
            <a:r>
              <a:rPr kumimoji="1" lang="ja-JP" altLang="en-US"/>
              <a:t>マスター テキストの書式設定</a:t>
            </a:r>
          </a:p>
        </p:txBody>
      </p:sp>
      <p:sp>
        <p:nvSpPr>
          <p:cNvPr id="11" name="テキスト プレースホルダー 8">
            <a:extLst>
              <a:ext uri="{FF2B5EF4-FFF2-40B4-BE49-F238E27FC236}">
                <a16:creationId xmlns:a16="http://schemas.microsoft.com/office/drawing/2014/main" id="{F7C23917-2078-04EA-7660-A22D210933ED}"/>
              </a:ext>
            </a:extLst>
          </p:cNvPr>
          <p:cNvSpPr>
            <a:spLocks noGrp="1"/>
          </p:cNvSpPr>
          <p:nvPr>
            <p:ph type="body" sz="quarter" idx="18"/>
          </p:nvPr>
        </p:nvSpPr>
        <p:spPr>
          <a:xfrm>
            <a:off x="6172201" y="922317"/>
            <a:ext cx="5587999" cy="288946"/>
          </a:xfrm>
        </p:spPr>
        <p:txBody>
          <a:bodyPr/>
          <a:lstStyle>
            <a:lvl1pPr marL="0" indent="0">
              <a:buNone/>
              <a:defRPr sz="1800" baseline="0"/>
            </a:lvl1pPr>
          </a:lstStyle>
          <a:p>
            <a:pPr lvl="0"/>
            <a:r>
              <a:rPr kumimoji="1" lang="ja-JP" altLang="en-US"/>
              <a:t>マスター テキストの書式設定</a:t>
            </a:r>
          </a:p>
        </p:txBody>
      </p:sp>
    </p:spTree>
    <p:extLst>
      <p:ext uri="{BB962C8B-B14F-4D97-AF65-F5344CB8AC3E}">
        <p14:creationId xmlns:p14="http://schemas.microsoft.com/office/powerpoint/2010/main" val="3001314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0BF4-AED8-BCA3-7553-86DF8E2A7E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02F4F-AE8A-A6E1-0BC6-2F2732DBF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B4A0AB-8F8E-EF00-97C6-BB6E86C80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CA2F74-3065-A118-9BC2-2E2F5EC941A8}"/>
              </a:ext>
            </a:extLst>
          </p:cNvPr>
          <p:cNvSpPr>
            <a:spLocks noGrp="1"/>
          </p:cNvSpPr>
          <p:nvPr>
            <p:ph type="dt" sz="half" idx="10"/>
          </p:nvPr>
        </p:nvSpPr>
        <p:spPr/>
        <p:txBody>
          <a:bodyPr/>
          <a:lstStyle/>
          <a:p>
            <a:fld id="{A825401D-0F34-41C2-BB4D-E25A8C8CFEB7}" type="datetimeFigureOut">
              <a:rPr lang="en-US" smtClean="0"/>
              <a:t>9/19/2023</a:t>
            </a:fld>
            <a:endParaRPr lang="en-US"/>
          </a:p>
        </p:txBody>
      </p:sp>
      <p:sp>
        <p:nvSpPr>
          <p:cNvPr id="6" name="Footer Placeholder 5">
            <a:extLst>
              <a:ext uri="{FF2B5EF4-FFF2-40B4-BE49-F238E27FC236}">
                <a16:creationId xmlns:a16="http://schemas.microsoft.com/office/drawing/2014/main" id="{19607B5E-0071-3EF5-6208-822FC5B36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DF54E-9EA0-281D-77EF-657820D12BC1}"/>
              </a:ext>
            </a:extLst>
          </p:cNvPr>
          <p:cNvSpPr>
            <a:spLocks noGrp="1"/>
          </p:cNvSpPr>
          <p:nvPr>
            <p:ph type="sldNum" sz="quarter" idx="12"/>
          </p:nvPr>
        </p:nvSpPr>
        <p:spPr/>
        <p:txBody>
          <a:bodyPr/>
          <a:lstStyle/>
          <a:p>
            <a:fld id="{499898FC-A95B-4B48-8A21-E6FE5E5B2979}" type="slidenum">
              <a:rPr lang="en-US" smtClean="0"/>
              <a:t>‹#›</a:t>
            </a:fld>
            <a:endParaRPr lang="en-US"/>
          </a:p>
        </p:txBody>
      </p:sp>
    </p:spTree>
    <p:extLst>
      <p:ext uri="{BB962C8B-B14F-4D97-AF65-F5344CB8AC3E}">
        <p14:creationId xmlns:p14="http://schemas.microsoft.com/office/powerpoint/2010/main" val="7378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A777-B368-4878-BF4D-476F9814D058}"/>
              </a:ext>
            </a:extLst>
          </p:cNvPr>
          <p:cNvSpPr>
            <a:spLocks noGrp="1"/>
          </p:cNvSpPr>
          <p:nvPr>
            <p:ph type="title"/>
          </p:nvPr>
        </p:nvSpPr>
        <p:spPr>
          <a:xfrm>
            <a:off x="831850" y="3113024"/>
            <a:ext cx="10515600" cy="1449451"/>
          </a:xfrm>
          <a:noFill/>
        </p:spPr>
        <p:txBody>
          <a:bodyPr anchor="b">
            <a:normAutofit/>
          </a:bodyPr>
          <a:lstStyle>
            <a:lvl1pPr>
              <a:defRPr sz="3600">
                <a:solidFill>
                  <a:schemeClr val="accent1">
                    <a:lumMod val="50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3420CB25-BB09-4F06-9223-BD8B5DD9D4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図 13">
            <a:extLst>
              <a:ext uri="{FF2B5EF4-FFF2-40B4-BE49-F238E27FC236}">
                <a16:creationId xmlns:a16="http://schemas.microsoft.com/office/drawing/2014/main" id="{9745A6B0-D8D0-4392-B1A3-E1F957999A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270544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15D8-F2CB-45BF-8DD4-C203F04D9B6E}"/>
              </a:ext>
            </a:extLst>
          </p:cNvPr>
          <p:cNvSpPr>
            <a:spLocks noGrp="1"/>
          </p:cNvSpPr>
          <p:nvPr>
            <p:ph type="title"/>
          </p:nvPr>
        </p:nvSpPr>
        <p:spPr>
          <a:xfrm>
            <a:off x="279396" y="365125"/>
            <a:ext cx="11247120" cy="390525"/>
          </a:xfrm>
          <a:noFill/>
        </p:spPr>
        <p:txBody>
          <a:bodyPr>
            <a:noAutofit/>
          </a:bodyPr>
          <a:lstStyle>
            <a:lvl1pPr>
              <a:defRPr sz="2400">
                <a:solidFill>
                  <a:schemeClr val="accent1">
                    <a:lumMod val="50000"/>
                  </a:schemeClr>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F26666DB-E3EB-4060-AADB-36EDB79C6304}"/>
              </a:ext>
            </a:extLst>
          </p:cNvPr>
          <p:cNvSpPr>
            <a:spLocks noGrp="1"/>
          </p:cNvSpPr>
          <p:nvPr>
            <p:ph sz="quarter" idx="13"/>
          </p:nvPr>
        </p:nvSpPr>
        <p:spPr>
          <a:xfrm>
            <a:off x="279396" y="4596385"/>
            <a:ext cx="11247120" cy="1681480"/>
          </a:xfrm>
        </p:spPr>
        <p:txBody>
          <a:bodyPr>
            <a:normAutofit/>
          </a:bodyPr>
          <a:lstStyle>
            <a:lvl1pPr>
              <a:defRPr sz="1800"/>
            </a:lvl1pPr>
            <a:lvl2pPr>
              <a:defRPr sz="1800"/>
            </a:lvl2pPr>
            <a:lvl3pPr>
              <a:defRPr sz="1800"/>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14" name="Chart Placeholder 13">
            <a:extLst>
              <a:ext uri="{FF2B5EF4-FFF2-40B4-BE49-F238E27FC236}">
                <a16:creationId xmlns:a16="http://schemas.microsoft.com/office/drawing/2014/main" id="{611A3DCF-FAB9-4CB7-BC0B-6C01682947C7}"/>
              </a:ext>
            </a:extLst>
          </p:cNvPr>
          <p:cNvSpPr>
            <a:spLocks noGrp="1"/>
          </p:cNvSpPr>
          <p:nvPr>
            <p:ph type="chart" sz="quarter" idx="14"/>
          </p:nvPr>
        </p:nvSpPr>
        <p:spPr>
          <a:xfrm>
            <a:off x="279396" y="1068878"/>
            <a:ext cx="5577840" cy="3440283"/>
          </a:xfrm>
        </p:spPr>
        <p:txBody>
          <a:bodyPr>
            <a:normAutofit/>
          </a:bodyPr>
          <a:lstStyle>
            <a:lvl1pPr>
              <a:defRPr sz="1600"/>
            </a:lvl1pPr>
          </a:lstStyle>
          <a:p>
            <a:r>
              <a:rPr lang="en-US"/>
              <a:t>Click icon to add chart</a:t>
            </a:r>
          </a:p>
        </p:txBody>
      </p:sp>
      <p:sp>
        <p:nvSpPr>
          <p:cNvPr id="15" name="Chart Placeholder 13">
            <a:extLst>
              <a:ext uri="{FF2B5EF4-FFF2-40B4-BE49-F238E27FC236}">
                <a16:creationId xmlns:a16="http://schemas.microsoft.com/office/drawing/2014/main" id="{E4379452-E1EA-4175-9115-8B6ED3E269D2}"/>
              </a:ext>
            </a:extLst>
          </p:cNvPr>
          <p:cNvSpPr>
            <a:spLocks noGrp="1"/>
          </p:cNvSpPr>
          <p:nvPr>
            <p:ph type="chart" sz="quarter" idx="15"/>
          </p:nvPr>
        </p:nvSpPr>
        <p:spPr>
          <a:xfrm>
            <a:off x="5948676" y="1068878"/>
            <a:ext cx="5577840" cy="3440283"/>
          </a:xfrm>
        </p:spPr>
        <p:txBody>
          <a:bodyPr>
            <a:normAutofit/>
          </a:bodyPr>
          <a:lstStyle>
            <a:lvl1pPr>
              <a:defRPr sz="1600"/>
            </a:lvl1pPr>
          </a:lstStyle>
          <a:p>
            <a:r>
              <a:rPr lang="en-US"/>
              <a:t>Click icon to add chart</a:t>
            </a:r>
          </a:p>
        </p:txBody>
      </p:sp>
      <p:pic>
        <p:nvPicPr>
          <p:cNvPr id="8" name="図 13">
            <a:extLst>
              <a:ext uri="{FF2B5EF4-FFF2-40B4-BE49-F238E27FC236}">
                <a16:creationId xmlns:a16="http://schemas.microsoft.com/office/drawing/2014/main" id="{E9F4A6B3-A2A6-443A-B30F-E0A00AD72C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27758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n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B3CB-844D-46CB-8AB7-E6109DF4D91C}"/>
              </a:ext>
            </a:extLst>
          </p:cNvPr>
          <p:cNvSpPr>
            <a:spLocks noGrp="1"/>
          </p:cNvSpPr>
          <p:nvPr>
            <p:ph type="title"/>
          </p:nvPr>
        </p:nvSpPr>
        <p:spPr>
          <a:xfrm>
            <a:off x="279396" y="365125"/>
            <a:ext cx="11247120" cy="390525"/>
          </a:xfrm>
        </p:spPr>
        <p:txBody>
          <a:bodyPr>
            <a:noAutofit/>
          </a:bodyPr>
          <a:lstStyle>
            <a:lvl1pPr>
              <a:defRPr sz="2400">
                <a:solidFill>
                  <a:schemeClr val="accent1">
                    <a:lumMod val="50000"/>
                  </a:schemeClr>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CE071A8D-4A60-4854-81B0-975A9BC2D62F}"/>
              </a:ext>
            </a:extLst>
          </p:cNvPr>
          <p:cNvSpPr>
            <a:spLocks noGrp="1"/>
          </p:cNvSpPr>
          <p:nvPr>
            <p:ph sz="quarter" idx="14"/>
          </p:nvPr>
        </p:nvSpPr>
        <p:spPr>
          <a:xfrm>
            <a:off x="279400" y="927100"/>
            <a:ext cx="11247120" cy="3588004"/>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7" name="Content Placeholder 10">
            <a:extLst>
              <a:ext uri="{FF2B5EF4-FFF2-40B4-BE49-F238E27FC236}">
                <a16:creationId xmlns:a16="http://schemas.microsoft.com/office/drawing/2014/main" id="{0DE0AFA1-09BB-48DA-8C50-2BA063B02C5F}"/>
              </a:ext>
            </a:extLst>
          </p:cNvPr>
          <p:cNvSpPr>
            <a:spLocks noGrp="1"/>
          </p:cNvSpPr>
          <p:nvPr>
            <p:ph sz="quarter" idx="13"/>
          </p:nvPr>
        </p:nvSpPr>
        <p:spPr>
          <a:xfrm>
            <a:off x="279396" y="4584193"/>
            <a:ext cx="11247120" cy="1681480"/>
          </a:xfrm>
        </p:spPr>
        <p:txBody>
          <a:bodyPr>
            <a:normAutofit/>
          </a:bodyPr>
          <a:lstStyle>
            <a:lvl1pPr>
              <a:defRPr sz="1800"/>
            </a:lvl1pPr>
            <a:lvl2pPr>
              <a:defRPr sz="1800"/>
            </a:lvl2pPr>
            <a:lvl3pPr>
              <a:defRPr sz="1800"/>
            </a:lvl3pPr>
            <a:lvl4pPr>
              <a:defRPr sz="2000"/>
            </a:lvl4pPr>
            <a:lvl5pPr>
              <a:defRPr sz="2000"/>
            </a:lvl5pPr>
          </a:lstStyle>
          <a:p>
            <a:pPr lvl="0"/>
            <a:r>
              <a:rPr lang="en-US"/>
              <a:t>Click to edit Master text styles</a:t>
            </a:r>
          </a:p>
          <a:p>
            <a:pPr lvl="1"/>
            <a:r>
              <a:rPr lang="en-US"/>
              <a:t>Second level</a:t>
            </a:r>
          </a:p>
          <a:p>
            <a:pPr lvl="2"/>
            <a:r>
              <a:rPr lang="en-US"/>
              <a:t>Third level</a:t>
            </a:r>
          </a:p>
        </p:txBody>
      </p:sp>
      <p:pic>
        <p:nvPicPr>
          <p:cNvPr id="8" name="図 13">
            <a:extLst>
              <a:ext uri="{FF2B5EF4-FFF2-40B4-BE49-F238E27FC236}">
                <a16:creationId xmlns:a16="http://schemas.microsoft.com/office/drawing/2014/main" id="{5B240C20-A0D2-4A83-A84E-E2E60EBB5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51543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B3CB-844D-46CB-8AB7-E6109DF4D91C}"/>
              </a:ext>
            </a:extLst>
          </p:cNvPr>
          <p:cNvSpPr>
            <a:spLocks noGrp="1"/>
          </p:cNvSpPr>
          <p:nvPr>
            <p:ph type="title"/>
          </p:nvPr>
        </p:nvSpPr>
        <p:spPr>
          <a:xfrm>
            <a:off x="279396" y="365125"/>
            <a:ext cx="11247120" cy="390525"/>
          </a:xfrm>
        </p:spPr>
        <p:txBody>
          <a:bodyPr>
            <a:noAutofit/>
          </a:bodyPr>
          <a:lstStyle>
            <a:lvl1pPr>
              <a:defRPr sz="2400">
                <a:solidFill>
                  <a:schemeClr val="accent1">
                    <a:lumMod val="50000"/>
                  </a:schemeClr>
                </a:solidFill>
              </a:defRPr>
            </a:lvl1pPr>
          </a:lstStyle>
          <a:p>
            <a:r>
              <a:rPr lang="en-US"/>
              <a:t>Click to edit Master title style</a:t>
            </a:r>
          </a:p>
        </p:txBody>
      </p:sp>
      <p:sp>
        <p:nvSpPr>
          <p:cNvPr id="8" name="Content Placeholder 10">
            <a:extLst>
              <a:ext uri="{FF2B5EF4-FFF2-40B4-BE49-F238E27FC236}">
                <a16:creationId xmlns:a16="http://schemas.microsoft.com/office/drawing/2014/main" id="{866006F7-71B9-4D4E-BA67-9F09A7877024}"/>
              </a:ext>
            </a:extLst>
          </p:cNvPr>
          <p:cNvSpPr>
            <a:spLocks noGrp="1"/>
          </p:cNvSpPr>
          <p:nvPr>
            <p:ph sz="quarter" idx="13"/>
          </p:nvPr>
        </p:nvSpPr>
        <p:spPr>
          <a:xfrm>
            <a:off x="279396" y="1006513"/>
            <a:ext cx="11247120" cy="521667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p:txBody>
      </p:sp>
      <p:pic>
        <p:nvPicPr>
          <p:cNvPr id="6" name="図 13">
            <a:extLst>
              <a:ext uri="{FF2B5EF4-FFF2-40B4-BE49-F238E27FC236}">
                <a16:creationId xmlns:a16="http://schemas.microsoft.com/office/drawing/2014/main" id="{90DB1CAE-7F21-4E48-A0C5-B56929DD70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4002387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2D06-390D-4AD7-9001-CFECF098B8EC}"/>
              </a:ext>
            </a:extLst>
          </p:cNvPr>
          <p:cNvSpPr>
            <a:spLocks noGrp="1"/>
          </p:cNvSpPr>
          <p:nvPr>
            <p:ph type="title"/>
          </p:nvPr>
        </p:nvSpPr>
        <p:spPr>
          <a:xfrm>
            <a:off x="279396" y="365125"/>
            <a:ext cx="11247120" cy="390525"/>
          </a:xfrm>
          <a:noFill/>
        </p:spPr>
        <p:txBody>
          <a:bodyPr>
            <a:noAutofit/>
          </a:bodyPr>
          <a:lstStyle>
            <a:lvl1pPr>
              <a:defRPr sz="2400">
                <a:solidFill>
                  <a:schemeClr val="accent1">
                    <a:lumMod val="50000"/>
                  </a:schemeClr>
                </a:solidFill>
              </a:defRPr>
            </a:lvl1pPr>
          </a:lstStyle>
          <a:p>
            <a:r>
              <a:rPr lang="en-US"/>
              <a:t>Click to edit Master title style</a:t>
            </a:r>
          </a:p>
        </p:txBody>
      </p:sp>
      <p:pic>
        <p:nvPicPr>
          <p:cNvPr id="4" name="図 13">
            <a:extLst>
              <a:ext uri="{FF2B5EF4-FFF2-40B4-BE49-F238E27FC236}">
                <a16:creationId xmlns:a16="http://schemas.microsoft.com/office/drawing/2014/main" id="{3C061985-5694-4D64-9621-D35673556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143431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図 13">
            <a:extLst>
              <a:ext uri="{FF2B5EF4-FFF2-40B4-BE49-F238E27FC236}">
                <a16:creationId xmlns:a16="http://schemas.microsoft.com/office/drawing/2014/main" id="{F8F19D0F-C737-405E-832C-AA848947DF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396" y="6437313"/>
            <a:ext cx="822960" cy="290885"/>
          </a:xfrm>
          <a:prstGeom prst="rect">
            <a:avLst/>
          </a:prstGeom>
        </p:spPr>
      </p:pic>
    </p:spTree>
    <p:extLst>
      <p:ext uri="{BB962C8B-B14F-4D97-AF65-F5344CB8AC3E}">
        <p14:creationId xmlns:p14="http://schemas.microsoft.com/office/powerpoint/2010/main" val="77650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6">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A706C-A146-C366-4B00-707B085B7809}"/>
              </a:ext>
            </a:extLst>
          </p:cNvPr>
          <p:cNvSpPr>
            <a:spLocks noGrp="1"/>
          </p:cNvSpPr>
          <p:nvPr>
            <p:ph type="sldNum" sz="quarter" idx="12"/>
          </p:nvPr>
        </p:nvSpPr>
        <p:spPr>
          <a:xfrm>
            <a:off x="9017000" y="6356350"/>
            <a:ext cx="2743200" cy="365125"/>
          </a:xfrm>
          <a:prstGeom prst="rect">
            <a:avLst/>
          </a:prstGeom>
        </p:spPr>
        <p:txBody>
          <a:bodyPr/>
          <a:lstStyle/>
          <a:p>
            <a:fld id="{69F6399B-E970-48CA-821C-EAB94E252A21}" type="slidenum">
              <a:rPr lang="en-AU" smtClean="0"/>
              <a:t>‹#›</a:t>
            </a:fld>
            <a:endParaRPr lang="en-AU"/>
          </a:p>
        </p:txBody>
      </p:sp>
      <p:pic>
        <p:nvPicPr>
          <p:cNvPr id="3" name="図 13">
            <a:extLst>
              <a:ext uri="{FF2B5EF4-FFF2-40B4-BE49-F238E27FC236}">
                <a16:creationId xmlns:a16="http://schemas.microsoft.com/office/drawing/2014/main" id="{1B037D4B-1203-9C69-F2DE-3A629BB9DC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800" y="6356350"/>
            <a:ext cx="1033311" cy="365237"/>
          </a:xfrm>
          <a:prstGeom prst="rect">
            <a:avLst/>
          </a:prstGeom>
        </p:spPr>
      </p:pic>
      <p:sp>
        <p:nvSpPr>
          <p:cNvPr id="2" name="Title 1">
            <a:extLst>
              <a:ext uri="{FF2B5EF4-FFF2-40B4-BE49-F238E27FC236}">
                <a16:creationId xmlns:a16="http://schemas.microsoft.com/office/drawing/2014/main" id="{DFAC469A-C765-4FE3-A39D-1B7C696EB0E8}"/>
              </a:ext>
            </a:extLst>
          </p:cNvPr>
          <p:cNvSpPr>
            <a:spLocks noGrp="1"/>
          </p:cNvSpPr>
          <p:nvPr>
            <p:ph type="title"/>
          </p:nvPr>
        </p:nvSpPr>
        <p:spPr>
          <a:xfrm>
            <a:off x="431800" y="314326"/>
            <a:ext cx="11328400" cy="535420"/>
          </a:xfrm>
          <a:prstGeom prst="rect">
            <a:avLst/>
          </a:prstGeom>
        </p:spPr>
        <p:txBody>
          <a:bodyPr anchor="b">
            <a:normAutofit/>
          </a:bodyPr>
          <a:lstStyle>
            <a:lvl1pPr>
              <a:defRPr sz="2800"/>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6FE9280E-ABEB-2986-4159-2C8377CBF79D}"/>
              </a:ext>
            </a:extLst>
          </p:cNvPr>
          <p:cNvSpPr>
            <a:spLocks noGrp="1"/>
          </p:cNvSpPr>
          <p:nvPr>
            <p:ph idx="13"/>
          </p:nvPr>
        </p:nvSpPr>
        <p:spPr>
          <a:xfrm>
            <a:off x="431800" y="5196361"/>
            <a:ext cx="11328400" cy="1001238"/>
          </a:xfrm>
          <a:prstGeom prst="rect">
            <a:avLst/>
          </a:prstGeom>
        </p:spPr>
        <p:txBody>
          <a:bodyPr>
            <a:normAutofit/>
          </a:bodyPr>
          <a:lstStyle>
            <a:lvl1pPr>
              <a:spcBef>
                <a:spcPts val="0"/>
              </a:spcBef>
              <a:defRPr sz="2000" b="0">
                <a:solidFill>
                  <a:schemeClr val="tx1"/>
                </a:solidFill>
              </a:defRPr>
            </a:lvl1pPr>
            <a:lvl2pPr>
              <a:spcBef>
                <a:spcPts val="0"/>
              </a:spcBef>
              <a:defRPr sz="1800" b="0">
                <a:solidFill>
                  <a:schemeClr val="tx1"/>
                </a:solidFill>
              </a:defRPr>
            </a:lvl2pPr>
            <a:lvl3pPr>
              <a:spcBef>
                <a:spcPts val="1200"/>
              </a:spcBef>
              <a:defRPr sz="1800" b="0">
                <a:solidFill>
                  <a:schemeClr val="tx1"/>
                </a:solidFill>
              </a:defRPr>
            </a:lvl3pPr>
            <a:lvl4pPr>
              <a:spcBef>
                <a:spcPts val="1200"/>
              </a:spcBef>
              <a:defRPr sz="1600" b="0">
                <a:solidFill>
                  <a:schemeClr val="tx1"/>
                </a:solidFill>
              </a:defRPr>
            </a:lvl4pPr>
            <a:lvl5pPr>
              <a:spcBef>
                <a:spcPts val="1200"/>
              </a:spcBef>
              <a:defRPr sz="1600" b="0">
                <a:solidFill>
                  <a:schemeClr val="tx1"/>
                </a:solidFill>
              </a:defRPr>
            </a:lvl5pPr>
          </a:lstStyle>
          <a:p>
            <a:pPr lvl="0"/>
            <a:r>
              <a:rPr lang="en-US"/>
              <a:t>Click to edit Master text styles</a:t>
            </a:r>
          </a:p>
          <a:p>
            <a:pPr lvl="1"/>
            <a:r>
              <a:rPr lang="en-US"/>
              <a:t>Second level</a:t>
            </a:r>
          </a:p>
        </p:txBody>
      </p:sp>
      <p:sp>
        <p:nvSpPr>
          <p:cNvPr id="4" name="Chart Placeholder 13">
            <a:extLst>
              <a:ext uri="{FF2B5EF4-FFF2-40B4-BE49-F238E27FC236}">
                <a16:creationId xmlns:a16="http://schemas.microsoft.com/office/drawing/2014/main" id="{1B4F39D2-5DF3-6BDD-44FC-D577AF5939BE}"/>
              </a:ext>
            </a:extLst>
          </p:cNvPr>
          <p:cNvSpPr>
            <a:spLocks noGrp="1"/>
          </p:cNvSpPr>
          <p:nvPr>
            <p:ph type="chart" sz="quarter" idx="14"/>
          </p:nvPr>
        </p:nvSpPr>
        <p:spPr>
          <a:xfrm>
            <a:off x="1981200" y="1111322"/>
            <a:ext cx="8229600" cy="3729265"/>
          </a:xfrm>
          <a:prstGeom prst="rect">
            <a:avLst/>
          </a:prstGeom>
        </p:spPr>
        <p:txBody>
          <a:bodyPr vert="horz" lIns="91440" tIns="45720" rIns="91440" bIns="45720" rtlCol="0">
            <a:normAutofit/>
          </a:bodyPr>
          <a:lstStyle>
            <a:lvl1pPr marL="0" indent="0" algn="ctr">
              <a:buFont typeface="Arial" panose="020B0604020202020204" pitchFamily="34" charset="0"/>
              <a:buNone/>
              <a:defRPr lang="en-US" sz="2000" b="0" kern="1200" dirty="0">
                <a:solidFill>
                  <a:schemeClr val="tx1"/>
                </a:solidFill>
                <a:latin typeface="Segoe UI" panose="020B0502040204020203" pitchFamily="34" charset="0"/>
                <a:ea typeface="+mn-ea"/>
                <a:cs typeface="Segoe UI" panose="020B0502040204020203" pitchFamily="34" charset="0"/>
              </a:defRPr>
            </a:lvl1pPr>
            <a:lvl2pPr marL="342900" indent="-342900">
              <a:defRPr lang="en-US" sz="2000" b="0" kern="1200" dirty="0">
                <a:solidFill>
                  <a:schemeClr val="tx1"/>
                </a:solidFill>
                <a:latin typeface="Segoe UI" panose="020B0502040204020203" pitchFamily="34" charset="0"/>
                <a:ea typeface="+mn-ea"/>
                <a:cs typeface="Segoe UI" panose="020B0502040204020203" pitchFamily="34" charset="0"/>
              </a:defRPr>
            </a:lvl2pPr>
          </a:lstStyle>
          <a:p>
            <a:pPr marL="342900" lvl="0" indent="-342900" algn="l" defTabSz="914400" rtl="0" eaLnBrk="1" latinLnBrk="0" hangingPunct="1">
              <a:lnSpc>
                <a:spcPct val="90000"/>
              </a:lnSpc>
              <a:spcBef>
                <a:spcPts val="1200"/>
              </a:spcBef>
            </a:pPr>
            <a:r>
              <a:rPr lang="en-US"/>
              <a:t>Click icon to add chart</a:t>
            </a:r>
          </a:p>
        </p:txBody>
      </p:sp>
    </p:spTree>
    <p:extLst>
      <p:ext uri="{BB962C8B-B14F-4D97-AF65-F5344CB8AC3E}">
        <p14:creationId xmlns:p14="http://schemas.microsoft.com/office/powerpoint/2010/main" val="350068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5.sv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1646D3-2CA8-4D64-AFA1-499255F5AAEE}"/>
              </a:ext>
            </a:extLst>
          </p:cNvPr>
          <p:cNvSpPr>
            <a:spLocks noGrp="1"/>
          </p:cNvSpPr>
          <p:nvPr>
            <p:ph type="title"/>
          </p:nvPr>
        </p:nvSpPr>
        <p:spPr>
          <a:xfrm>
            <a:off x="838200" y="365125"/>
            <a:ext cx="10515600" cy="390525"/>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D80C2A-30C7-4B2D-BC7F-8941E60D0F07}"/>
              </a:ext>
            </a:extLst>
          </p:cNvPr>
          <p:cNvSpPr>
            <a:spLocks noGrp="1"/>
          </p:cNvSpPr>
          <p:nvPr>
            <p:ph type="body" idx="1"/>
          </p:nvPr>
        </p:nvSpPr>
        <p:spPr>
          <a:xfrm>
            <a:off x="838200" y="1016000"/>
            <a:ext cx="10515600" cy="5160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FDE35CCF-1E49-4342-8E52-10644B3BC734}"/>
              </a:ext>
            </a:extLst>
          </p:cNvPr>
          <p:cNvSpPr txBox="1"/>
          <p:nvPr/>
        </p:nvSpPr>
        <p:spPr>
          <a:xfrm>
            <a:off x="11533632" y="6536103"/>
            <a:ext cx="465170" cy="261610"/>
          </a:xfrm>
          <a:prstGeom prst="rect">
            <a:avLst/>
          </a:prstGeom>
          <a:noFill/>
        </p:spPr>
        <p:txBody>
          <a:bodyPr wrap="square" rtlCol="0">
            <a:spAutoFit/>
          </a:bodyPr>
          <a:lstStyle/>
          <a:p>
            <a:fld id="{9C43D66E-E39E-4914-9E29-A3F0A6CB7045}" type="slidenum">
              <a:rPr lang="en-US" sz="1100" smtClean="0"/>
              <a:t>‹#›</a:t>
            </a:fld>
            <a:endParaRPr lang="en-US" sz="1100"/>
          </a:p>
        </p:txBody>
      </p:sp>
      <p:sp>
        <p:nvSpPr>
          <p:cNvPr id="5" name="TextBox 4">
            <a:extLst>
              <a:ext uri="{FF2B5EF4-FFF2-40B4-BE49-F238E27FC236}">
                <a16:creationId xmlns:a16="http://schemas.microsoft.com/office/drawing/2014/main" id="{E2A4E0CE-880D-415C-BEA9-063B9A6CB348}"/>
              </a:ext>
            </a:extLst>
          </p:cNvPr>
          <p:cNvSpPr txBox="1"/>
          <p:nvPr/>
        </p:nvSpPr>
        <p:spPr>
          <a:xfrm>
            <a:off x="5493912" y="6492875"/>
            <a:ext cx="1204176" cy="253916"/>
          </a:xfrm>
          <a:prstGeom prst="rect">
            <a:avLst/>
          </a:prstGeom>
          <a:noFill/>
        </p:spPr>
        <p:txBody>
          <a:bodyPr wrap="none" rtlCol="0">
            <a:spAutoFit/>
          </a:bodyPr>
          <a:lstStyle/>
          <a:p>
            <a:r>
              <a:rPr lang="en-US" sz="1050">
                <a:solidFill>
                  <a:srgbClr val="FF0000"/>
                </a:solidFill>
              </a:rPr>
              <a:t>Preliminary results</a:t>
            </a:r>
          </a:p>
        </p:txBody>
      </p:sp>
    </p:spTree>
    <p:extLst>
      <p:ext uri="{BB962C8B-B14F-4D97-AF65-F5344CB8AC3E}">
        <p14:creationId xmlns:p14="http://schemas.microsoft.com/office/powerpoint/2010/main" val="1405586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703" r:id="rId9"/>
  </p:sldLayoutIdLst>
  <p:txStyles>
    <p:titleStyle>
      <a:lvl1pPr algn="l" defTabSz="914400" rtl="0" eaLnBrk="1" latinLnBrk="0" hangingPunct="1">
        <a:lnSpc>
          <a:spcPct val="90000"/>
        </a:lnSpc>
        <a:spcBef>
          <a:spcPct val="0"/>
        </a:spcBef>
        <a:buNone/>
        <a:defRPr sz="2800" b="1" kern="1200">
          <a:solidFill>
            <a:schemeClr val="accent1">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1AB51F-4D1D-62E2-01F1-AA09CD212A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BE7C7C8-5EB4-6F33-EA44-2A621086BC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10" name="Slide Number Placeholder 9">
            <a:extLst>
              <a:ext uri="{FF2B5EF4-FFF2-40B4-BE49-F238E27FC236}">
                <a16:creationId xmlns:a16="http://schemas.microsoft.com/office/drawing/2014/main" id="{846AD68E-DAEC-9D6D-3220-444473E97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DBDE687B-1385-4678-B37F-AB98306ADDAE}" type="slidenum">
              <a:rPr lang="en-AU" smtClean="0"/>
              <a:pPr/>
              <a:t>‹#›</a:t>
            </a:fld>
            <a:endParaRPr lang="en-AU"/>
          </a:p>
        </p:txBody>
      </p:sp>
    </p:spTree>
    <p:extLst>
      <p:ext uri="{BB962C8B-B14F-4D97-AF65-F5344CB8AC3E}">
        <p14:creationId xmlns:p14="http://schemas.microsoft.com/office/powerpoint/2010/main" val="142859285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hf hdr="0" ftr="0" dt="0"/>
  <p:txStyles>
    <p:titleStyle>
      <a:lvl1pPr algn="l" defTabSz="914400" rtl="0" eaLnBrk="1" latinLnBrk="0" hangingPunct="1">
        <a:lnSpc>
          <a:spcPct val="90000"/>
        </a:lnSpc>
        <a:spcBef>
          <a:spcPct val="0"/>
        </a:spcBef>
        <a:buNone/>
        <a:defRPr sz="3200" b="1" kern="1200">
          <a:solidFill>
            <a:srgbClr val="00206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1800" b="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Tx/>
        <a:buBlip>
          <a:blip r:embed="rId18">
            <a:extLst>
              <a:ext uri="{96DAC541-7B7A-43D3-8B79-37D633B846F1}">
                <asvg:svgBlip xmlns:asvg="http://schemas.microsoft.com/office/drawing/2016/SVG/main" r:embed="rId19"/>
              </a:ext>
            </a:extLst>
          </a:blip>
        </a:buBlip>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h3yfinn.github.io/APERC-graphs/Kyoto%20transport%20lecture%202022/Energy%20use%20from%20elec%20vs%20hydrogen%20in%20each%20vehicle%20type%20for%20each%20scenario.html"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open.spotify.com/episode/44siLbcXwNUR3YKTVzwt0p" TargetMode="External"/><Relationship Id="rId2" Type="http://schemas.microsoft.com/office/2018/10/relationships/comments" Target="../comments/modernComment_285_4852A18B.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hyperlink" Target="https://www.oxfordenergy.org/publications/an-update-on-chinas-ev-revolution/"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oxfordenergy.org/publications/an-update-on-chinas-ev-revolution/" TargetMode="External"/><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theicct.org/wp-content/uploads/2023/01/ira-impact-evs-us-jan23-2.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hyperlink" Target="https://www.hsph.harvard.edu/c-change/news/trechsourc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heicct.org/wp-content/uploads/2022/10/ev-cost-benefits-2035-oct22.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customXml" Target="../ink/ink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2A8_EED2425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22B_5A5566D.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D74CB3C-2857-4367-BEF6-1343220C1707}"/>
              </a:ext>
            </a:extLst>
          </p:cNvPr>
          <p:cNvSpPr>
            <a:spLocks noGrp="1"/>
          </p:cNvSpPr>
          <p:nvPr>
            <p:ph type="subTitle" idx="1"/>
          </p:nvPr>
        </p:nvSpPr>
        <p:spPr>
          <a:xfrm>
            <a:off x="1524000" y="2011356"/>
            <a:ext cx="9144000" cy="3480955"/>
          </a:xfrm>
        </p:spPr>
        <p:txBody>
          <a:bodyPr vert="horz" lIns="91440" tIns="45720" rIns="91440" bIns="45720" rtlCol="0" anchor="t">
            <a:normAutofit/>
          </a:bodyPr>
          <a:lstStyle/>
          <a:p>
            <a:r>
              <a:rPr lang="en-US" sz="3600" b="1"/>
              <a:t>Electric vehicles and their potential for the 9</a:t>
            </a:r>
            <a:r>
              <a:rPr lang="en-US" sz="3600" b="1" baseline="30000"/>
              <a:t>th</a:t>
            </a:r>
            <a:r>
              <a:rPr lang="en-US" sz="3600" b="1"/>
              <a:t> Edition Outlook</a:t>
            </a:r>
            <a:endParaRPr lang="en-SG" sz="4000"/>
          </a:p>
        </p:txBody>
      </p:sp>
      <p:sp>
        <p:nvSpPr>
          <p:cNvPr id="4" name="Title 1">
            <a:extLst>
              <a:ext uri="{FF2B5EF4-FFF2-40B4-BE49-F238E27FC236}">
                <a16:creationId xmlns:a16="http://schemas.microsoft.com/office/drawing/2014/main" id="{A62E84B8-8A30-9733-687D-5D7F3EF2DEFE}"/>
              </a:ext>
            </a:extLst>
          </p:cNvPr>
          <p:cNvSpPr txBox="1">
            <a:spLocks/>
          </p:cNvSpPr>
          <p:nvPr/>
        </p:nvSpPr>
        <p:spPr>
          <a:xfrm>
            <a:off x="1660848" y="1469043"/>
            <a:ext cx="9144000" cy="943611"/>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mn-lt"/>
                <a:ea typeface="+mj-ea"/>
                <a:cs typeface="+mj-cs"/>
              </a:defRPr>
            </a:lvl1pPr>
          </a:lstStyle>
          <a:p>
            <a:endParaRPr lang="en-US"/>
          </a:p>
        </p:txBody>
      </p:sp>
      <p:sp>
        <p:nvSpPr>
          <p:cNvPr id="5" name="Subtitle 2">
            <a:extLst>
              <a:ext uri="{FF2B5EF4-FFF2-40B4-BE49-F238E27FC236}">
                <a16:creationId xmlns:a16="http://schemas.microsoft.com/office/drawing/2014/main" id="{DD5B2600-12C6-14AF-3C78-892A20E144FB}"/>
              </a:ext>
            </a:extLst>
          </p:cNvPr>
          <p:cNvSpPr txBox="1">
            <a:spLocks/>
          </p:cNvSpPr>
          <p:nvPr/>
        </p:nvSpPr>
        <p:spPr>
          <a:xfrm>
            <a:off x="1524000" y="3373119"/>
            <a:ext cx="9144000" cy="128524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1">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SG"/>
              <a:t>Finbar Maunsell, Assistant Researcher, Asia Pacific Energy Research Centre (APERC)</a:t>
            </a:r>
            <a:r>
              <a:rPr lang="en-US"/>
              <a:t> June 2023</a:t>
            </a:r>
          </a:p>
        </p:txBody>
      </p:sp>
    </p:spTree>
    <p:extLst>
      <p:ext uri="{BB962C8B-B14F-4D97-AF65-F5344CB8AC3E}">
        <p14:creationId xmlns:p14="http://schemas.microsoft.com/office/powerpoint/2010/main" val="2144591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E806-5636-E38D-B0D3-0DF1454035B5}"/>
              </a:ext>
            </a:extLst>
          </p:cNvPr>
          <p:cNvSpPr>
            <a:spLocks noGrp="1"/>
          </p:cNvSpPr>
          <p:nvPr>
            <p:ph type="title"/>
          </p:nvPr>
        </p:nvSpPr>
        <p:spPr>
          <a:xfrm>
            <a:off x="0" y="-616273"/>
            <a:ext cx="10515600" cy="1325563"/>
          </a:xfrm>
        </p:spPr>
        <p:txBody>
          <a:bodyPr/>
          <a:lstStyle/>
          <a:p>
            <a:r>
              <a:rPr lang="en-US"/>
              <a:t>Biofuels</a:t>
            </a:r>
          </a:p>
        </p:txBody>
      </p:sp>
      <p:sp>
        <p:nvSpPr>
          <p:cNvPr id="3" name="Content Placeholder 2">
            <a:extLst>
              <a:ext uri="{FF2B5EF4-FFF2-40B4-BE49-F238E27FC236}">
                <a16:creationId xmlns:a16="http://schemas.microsoft.com/office/drawing/2014/main" id="{85574524-A868-DF11-0EE9-D6DE87447600}"/>
              </a:ext>
            </a:extLst>
          </p:cNvPr>
          <p:cNvSpPr>
            <a:spLocks noGrp="1"/>
          </p:cNvSpPr>
          <p:nvPr>
            <p:ph idx="1"/>
          </p:nvPr>
        </p:nvSpPr>
        <p:spPr>
          <a:xfrm>
            <a:off x="1" y="741872"/>
            <a:ext cx="6590580" cy="5745192"/>
          </a:xfrm>
        </p:spPr>
        <p:txBody>
          <a:bodyPr>
            <a:normAutofit fontScale="92500" lnSpcReduction="10000"/>
          </a:bodyPr>
          <a:lstStyle/>
          <a:p>
            <a:r>
              <a:rPr lang="en-US"/>
              <a:t>For cars, unless a country has cheap access, might increase fuel price (e.g. NZ scrapped its biofuel mandate)</a:t>
            </a:r>
          </a:p>
          <a:p>
            <a:endParaRPr lang="en-US"/>
          </a:p>
          <a:p>
            <a:r>
              <a:rPr lang="en-US"/>
              <a:t>Allows for decarbonization of heavy transport (including aviation) which is an issue for electricity (related to energy to weight ratio)</a:t>
            </a:r>
          </a:p>
          <a:p>
            <a:endParaRPr lang="en-US" b="1"/>
          </a:p>
          <a:p>
            <a:r>
              <a:rPr lang="en-US" b="1"/>
              <a:t>Simple</a:t>
            </a:r>
            <a:r>
              <a:rPr lang="en-US"/>
              <a:t>, e.g. ethanol, 70% of energy per volume as gasoline</a:t>
            </a:r>
          </a:p>
          <a:p>
            <a:r>
              <a:rPr lang="en-US" b="1"/>
              <a:t>Advanced</a:t>
            </a:r>
            <a:r>
              <a:rPr lang="en-US"/>
              <a:t>, e.g. butanol, 100% energy per vol. </a:t>
            </a:r>
          </a:p>
          <a:p>
            <a:r>
              <a:rPr lang="en-US"/>
              <a:t>“Advanced vs simple biofuels” = mixing vs pure</a:t>
            </a:r>
          </a:p>
          <a:p>
            <a:pPr lvl="1"/>
            <a:r>
              <a:rPr lang="en-US"/>
              <a:t>Advanced biofuels: don’t need to be blended with petrol/diesel because they yield about the same amount of energy per volume. Necessary for aviation.</a:t>
            </a:r>
          </a:p>
          <a:p>
            <a:r>
              <a:rPr lang="en-US"/>
              <a:t>Important to consider lifecycle sustainability (food vs fuel, deforestation etc.)</a:t>
            </a:r>
          </a:p>
          <a:p>
            <a:endParaRPr lang="en-US">
              <a:highlight>
                <a:srgbClr val="FFFF00"/>
              </a:highlight>
            </a:endParaRPr>
          </a:p>
          <a:p>
            <a:endParaRPr lang="en-US"/>
          </a:p>
        </p:txBody>
      </p:sp>
      <p:graphicFrame>
        <p:nvGraphicFramePr>
          <p:cNvPr id="4" name="Chart 3">
            <a:extLst>
              <a:ext uri="{FF2B5EF4-FFF2-40B4-BE49-F238E27FC236}">
                <a16:creationId xmlns:a16="http://schemas.microsoft.com/office/drawing/2014/main" id="{8CD0D511-4A30-CD52-3CE1-019CE1F17FF8}"/>
              </a:ext>
            </a:extLst>
          </p:cNvPr>
          <p:cNvGraphicFramePr>
            <a:graphicFrameLocks/>
          </p:cNvGraphicFramePr>
          <p:nvPr/>
        </p:nvGraphicFramePr>
        <p:xfrm>
          <a:off x="6590581" y="659921"/>
          <a:ext cx="4761782" cy="55381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7338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10;&#10;Description automatically generated">
            <a:hlinkClick r:id="rId3"/>
            <a:extLst>
              <a:ext uri="{FF2B5EF4-FFF2-40B4-BE49-F238E27FC236}">
                <a16:creationId xmlns:a16="http://schemas.microsoft.com/office/drawing/2014/main" id="{8551E32A-659D-4E54-D1F9-4F65F3EAF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641" y="267710"/>
            <a:ext cx="8684208" cy="4818841"/>
          </a:xfrm>
          <a:prstGeom prst="rect">
            <a:avLst/>
          </a:prstGeom>
        </p:spPr>
      </p:pic>
      <p:sp>
        <p:nvSpPr>
          <p:cNvPr id="2" name="Title 1">
            <a:extLst>
              <a:ext uri="{FF2B5EF4-FFF2-40B4-BE49-F238E27FC236}">
                <a16:creationId xmlns:a16="http://schemas.microsoft.com/office/drawing/2014/main" id="{B510DA21-9D7D-9725-30D7-B55547134EBD}"/>
              </a:ext>
            </a:extLst>
          </p:cNvPr>
          <p:cNvSpPr>
            <a:spLocks noGrp="1"/>
          </p:cNvSpPr>
          <p:nvPr>
            <p:ph type="title"/>
          </p:nvPr>
        </p:nvSpPr>
        <p:spPr>
          <a:xfrm>
            <a:off x="67906" y="0"/>
            <a:ext cx="11328400" cy="535420"/>
          </a:xfrm>
        </p:spPr>
        <p:txBody>
          <a:bodyPr/>
          <a:lstStyle/>
          <a:p>
            <a:r>
              <a:rPr lang="en-US"/>
              <a:t>Hydrogen</a:t>
            </a:r>
          </a:p>
        </p:txBody>
      </p:sp>
      <p:sp>
        <p:nvSpPr>
          <p:cNvPr id="3" name="Content Placeholder 2">
            <a:extLst>
              <a:ext uri="{FF2B5EF4-FFF2-40B4-BE49-F238E27FC236}">
                <a16:creationId xmlns:a16="http://schemas.microsoft.com/office/drawing/2014/main" id="{41AC8E06-8824-3C85-C159-FE1D25FE8BB6}"/>
              </a:ext>
            </a:extLst>
          </p:cNvPr>
          <p:cNvSpPr>
            <a:spLocks noGrp="1"/>
          </p:cNvSpPr>
          <p:nvPr>
            <p:ph idx="1"/>
          </p:nvPr>
        </p:nvSpPr>
        <p:spPr>
          <a:xfrm>
            <a:off x="430243" y="4682331"/>
            <a:ext cx="12065003" cy="2017572"/>
          </a:xfrm>
          <a:solidFill>
            <a:schemeClr val="bg1"/>
          </a:solidFill>
        </p:spPr>
        <p:txBody>
          <a:bodyPr>
            <a:normAutofit lnSpcReduction="10000"/>
          </a:bodyPr>
          <a:lstStyle/>
          <a:p>
            <a:r>
              <a:rPr lang="en-US"/>
              <a:t>Currently: expensive capital costs and </a:t>
            </a:r>
            <a:r>
              <a:rPr lang="en-US" i="1"/>
              <a:t>relatively </a:t>
            </a:r>
            <a:r>
              <a:rPr lang="en-US"/>
              <a:t>expensive to produce</a:t>
            </a:r>
          </a:p>
          <a:p>
            <a:r>
              <a:rPr lang="en-US"/>
              <a:t>For transport, very similar use cases to biofuels. </a:t>
            </a:r>
          </a:p>
          <a:p>
            <a:pPr lvl="1"/>
            <a:r>
              <a:rPr lang="en-US"/>
              <a:t>Similar energy to weight ratio of oil and advanced biofuels</a:t>
            </a:r>
          </a:p>
          <a:p>
            <a:r>
              <a:rPr lang="en-US"/>
              <a:t>8</a:t>
            </a:r>
            <a:r>
              <a:rPr lang="en-US" baseline="30000"/>
              <a:t>th</a:t>
            </a:r>
            <a:r>
              <a:rPr lang="en-US"/>
              <a:t> edition had max 4,000PJ used in CN in 2050. This is about 1/10</a:t>
            </a:r>
            <a:r>
              <a:rPr lang="en-US" baseline="30000"/>
              <a:t>th</a:t>
            </a:r>
            <a:r>
              <a:rPr lang="en-US"/>
              <a:t> of transport energy use. Same amount as Industry</a:t>
            </a:r>
          </a:p>
          <a:p>
            <a:pPr lvl="1"/>
            <a:endParaRPr lang="en-US"/>
          </a:p>
          <a:p>
            <a:pPr lvl="1"/>
            <a:endParaRPr lang="en-US"/>
          </a:p>
        </p:txBody>
      </p:sp>
      <p:sp>
        <p:nvSpPr>
          <p:cNvPr id="14" name="TextBox 13">
            <a:extLst>
              <a:ext uri="{FF2B5EF4-FFF2-40B4-BE49-F238E27FC236}">
                <a16:creationId xmlns:a16="http://schemas.microsoft.com/office/drawing/2014/main" id="{7DECECAE-126E-8E6B-FC0D-E32D9C041658}"/>
              </a:ext>
            </a:extLst>
          </p:cNvPr>
          <p:cNvSpPr txBox="1"/>
          <p:nvPr/>
        </p:nvSpPr>
        <p:spPr>
          <a:xfrm>
            <a:off x="8617257" y="6543674"/>
            <a:ext cx="5350669" cy="276999"/>
          </a:xfrm>
          <a:prstGeom prst="rect">
            <a:avLst/>
          </a:prstGeom>
          <a:noFill/>
        </p:spPr>
        <p:txBody>
          <a:bodyPr wrap="square" rtlCol="0">
            <a:spAutoFit/>
          </a:bodyPr>
          <a:lstStyle/>
          <a:p>
            <a:r>
              <a:rPr lang="en-US" sz="1200" i="1"/>
              <a:t>Hydrogen aviation is not included in the graph above </a:t>
            </a:r>
          </a:p>
        </p:txBody>
      </p:sp>
    </p:spTree>
    <p:extLst>
      <p:ext uri="{BB962C8B-B14F-4D97-AF65-F5344CB8AC3E}">
        <p14:creationId xmlns:p14="http://schemas.microsoft.com/office/powerpoint/2010/main" val="3479208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5DE-454B-826A-D10A-40FE502F6F2B}"/>
              </a:ext>
            </a:extLst>
          </p:cNvPr>
          <p:cNvSpPr>
            <a:spLocks noGrp="1"/>
          </p:cNvSpPr>
          <p:nvPr>
            <p:ph type="title"/>
          </p:nvPr>
        </p:nvSpPr>
        <p:spPr>
          <a:xfrm>
            <a:off x="117214" y="136525"/>
            <a:ext cx="11328400" cy="535420"/>
          </a:xfrm>
        </p:spPr>
        <p:txBody>
          <a:bodyPr/>
          <a:lstStyle/>
          <a:p>
            <a:r>
              <a:rPr lang="en-US"/>
              <a:t>Let’s go shopping for cars:</a:t>
            </a:r>
          </a:p>
        </p:txBody>
      </p:sp>
      <p:graphicFrame>
        <p:nvGraphicFramePr>
          <p:cNvPr id="7" name="Table 7">
            <a:extLst>
              <a:ext uri="{FF2B5EF4-FFF2-40B4-BE49-F238E27FC236}">
                <a16:creationId xmlns:a16="http://schemas.microsoft.com/office/drawing/2014/main" id="{79998CD2-C9EF-8EC8-FDBE-EB114C727B3D}"/>
              </a:ext>
            </a:extLst>
          </p:cNvPr>
          <p:cNvGraphicFramePr>
            <a:graphicFrameLocks noGrp="1"/>
          </p:cNvGraphicFramePr>
          <p:nvPr>
            <p:ph idx="1"/>
            <p:extLst>
              <p:ext uri="{D42A27DB-BD31-4B8C-83A1-F6EECF244321}">
                <p14:modId xmlns:p14="http://schemas.microsoft.com/office/powerpoint/2010/main" val="806240095"/>
              </p:ext>
            </p:extLst>
          </p:nvPr>
        </p:nvGraphicFramePr>
        <p:xfrm>
          <a:off x="117214" y="864034"/>
          <a:ext cx="8280167" cy="5492317"/>
        </p:xfrm>
        <a:graphic>
          <a:graphicData uri="http://schemas.openxmlformats.org/drawingml/2006/table">
            <a:tbl>
              <a:tblPr firstRow="1" bandRow="1">
                <a:tableStyleId>{5C22544A-7EE6-4342-B048-85BDC9FD1C3A}</a:tableStyleId>
              </a:tblPr>
              <a:tblGrid>
                <a:gridCol w="2070042">
                  <a:extLst>
                    <a:ext uri="{9D8B030D-6E8A-4147-A177-3AD203B41FA5}">
                      <a16:colId xmlns:a16="http://schemas.microsoft.com/office/drawing/2014/main" val="3721813649"/>
                    </a:ext>
                  </a:extLst>
                </a:gridCol>
                <a:gridCol w="2075151">
                  <a:extLst>
                    <a:ext uri="{9D8B030D-6E8A-4147-A177-3AD203B41FA5}">
                      <a16:colId xmlns:a16="http://schemas.microsoft.com/office/drawing/2014/main" val="2936604966"/>
                    </a:ext>
                  </a:extLst>
                </a:gridCol>
                <a:gridCol w="2064932">
                  <a:extLst>
                    <a:ext uri="{9D8B030D-6E8A-4147-A177-3AD203B41FA5}">
                      <a16:colId xmlns:a16="http://schemas.microsoft.com/office/drawing/2014/main" val="86689993"/>
                    </a:ext>
                  </a:extLst>
                </a:gridCol>
                <a:gridCol w="2070042">
                  <a:extLst>
                    <a:ext uri="{9D8B030D-6E8A-4147-A177-3AD203B41FA5}">
                      <a16:colId xmlns:a16="http://schemas.microsoft.com/office/drawing/2014/main" val="3554568721"/>
                    </a:ext>
                  </a:extLst>
                </a:gridCol>
              </a:tblGrid>
              <a:tr h="568708">
                <a:tc>
                  <a:txBody>
                    <a:bodyPr/>
                    <a:lstStyle/>
                    <a:p>
                      <a:r>
                        <a:rPr lang="en-US" b="0"/>
                        <a:t>Model</a:t>
                      </a:r>
                    </a:p>
                  </a:txBody>
                  <a:tcPr/>
                </a:tc>
                <a:tc>
                  <a:txBody>
                    <a:bodyPr/>
                    <a:lstStyle/>
                    <a:p>
                      <a:r>
                        <a:rPr lang="en-US" b="0"/>
                        <a:t>Price</a:t>
                      </a:r>
                    </a:p>
                  </a:txBody>
                  <a:tcPr/>
                </a:tc>
                <a:tc>
                  <a:txBody>
                    <a:bodyPr/>
                    <a:lstStyle/>
                    <a:p>
                      <a:r>
                        <a:rPr lang="en-US" b="0"/>
                        <a:t>Range</a:t>
                      </a:r>
                    </a:p>
                  </a:txBody>
                  <a:tcPr/>
                </a:tc>
                <a:tc>
                  <a:txBody>
                    <a:bodyPr/>
                    <a:lstStyle/>
                    <a:p>
                      <a:r>
                        <a:rPr lang="en-US" b="0"/>
                        <a:t>Features</a:t>
                      </a:r>
                    </a:p>
                  </a:txBody>
                  <a:tcPr/>
                </a:tc>
                <a:extLst>
                  <a:ext uri="{0D108BD9-81ED-4DB2-BD59-A6C34878D82A}">
                    <a16:rowId xmlns:a16="http://schemas.microsoft.com/office/drawing/2014/main" val="2183111995"/>
                  </a:ext>
                </a:extLst>
              </a:tr>
              <a:tr h="568708">
                <a:tc>
                  <a:txBody>
                    <a:bodyPr/>
                    <a:lstStyle/>
                    <a:p>
                      <a:r>
                        <a:rPr lang="en-US" sz="1800" b="0" i="0" kern="1200">
                          <a:solidFill>
                            <a:schemeClr val="dk1"/>
                          </a:solidFill>
                          <a:effectLst/>
                          <a:latin typeface="+mn-lt"/>
                          <a:ea typeface="+mn-ea"/>
                          <a:cs typeface="+mn-cs"/>
                        </a:rPr>
                        <a:t>Wuling Mini EV</a:t>
                      </a:r>
                      <a:endParaRPr lang="en-US" b="0"/>
                    </a:p>
                  </a:txBody>
                  <a:tcPr/>
                </a:tc>
                <a:tc>
                  <a:txBody>
                    <a:bodyPr/>
                    <a:lstStyle/>
                    <a:p>
                      <a:r>
                        <a:rPr lang="en-US" b="0"/>
                        <a:t>$5,000</a:t>
                      </a:r>
                    </a:p>
                  </a:txBody>
                  <a:tcPr/>
                </a:tc>
                <a:tc>
                  <a:txBody>
                    <a:bodyPr/>
                    <a:lstStyle/>
                    <a:p>
                      <a:r>
                        <a:rPr lang="en-US" sz="1800" b="0" i="0" kern="1200">
                          <a:solidFill>
                            <a:schemeClr val="dk1"/>
                          </a:solidFill>
                          <a:effectLst/>
                          <a:latin typeface="+mn-lt"/>
                          <a:ea typeface="+mn-ea"/>
                          <a:cs typeface="+mn-cs"/>
                        </a:rPr>
                        <a:t>120km (74miles)</a:t>
                      </a:r>
                      <a:endParaRPr lang="en-US" b="0"/>
                    </a:p>
                  </a:txBody>
                  <a:tcPr/>
                </a:tc>
                <a:tc>
                  <a:txBody>
                    <a:bodyPr/>
                    <a:lstStyle/>
                    <a:p>
                      <a:r>
                        <a:rPr lang="en-US" sz="1600" b="0"/>
                        <a:t>Cheapest on market</a:t>
                      </a:r>
                    </a:p>
                  </a:txBody>
                  <a:tcPr/>
                </a:tc>
                <a:extLst>
                  <a:ext uri="{0D108BD9-81ED-4DB2-BD59-A6C34878D82A}">
                    <a16:rowId xmlns:a16="http://schemas.microsoft.com/office/drawing/2014/main" val="3737339684"/>
                  </a:ext>
                </a:extLst>
              </a:tr>
              <a:tr h="1449037">
                <a:tc>
                  <a:txBody>
                    <a:bodyPr/>
                    <a:lstStyle/>
                    <a:p>
                      <a:r>
                        <a:rPr lang="en-US" b="0"/>
                        <a:t>BYD Seagull</a:t>
                      </a:r>
                    </a:p>
                  </a:txBody>
                  <a:tcPr/>
                </a:tc>
                <a:tc>
                  <a:txBody>
                    <a:bodyPr/>
                    <a:lstStyle/>
                    <a:p>
                      <a:r>
                        <a:rPr lang="en-US" b="0"/>
                        <a:t>$11,600</a:t>
                      </a:r>
                    </a:p>
                  </a:txBody>
                  <a:tcPr/>
                </a:tc>
                <a:tc>
                  <a:txBody>
                    <a:bodyPr/>
                    <a:lstStyle/>
                    <a:p>
                      <a:r>
                        <a:rPr lang="en-US" b="0"/>
                        <a:t>305km (189miles)</a:t>
                      </a:r>
                    </a:p>
                  </a:txBody>
                  <a:tcPr/>
                </a:tc>
                <a:tc>
                  <a:txBody>
                    <a:bodyPr/>
                    <a:lstStyle/>
                    <a:p>
                      <a:r>
                        <a:rPr lang="en-US" sz="1400" b="0"/>
                        <a:t>Expected to be best selling EV in China in 6 months (cheap because of </a:t>
                      </a:r>
                      <a:r>
                        <a:rPr lang="en-US" sz="1400" b="1"/>
                        <a:t>sodium ion battery</a:t>
                      </a:r>
                      <a:r>
                        <a:rPr lang="en-US" sz="1400" b="0"/>
                        <a:t>)</a:t>
                      </a:r>
                    </a:p>
                  </a:txBody>
                  <a:tcPr/>
                </a:tc>
                <a:extLst>
                  <a:ext uri="{0D108BD9-81ED-4DB2-BD59-A6C34878D82A}">
                    <a16:rowId xmlns:a16="http://schemas.microsoft.com/office/drawing/2014/main" val="3339334630"/>
                  </a:ext>
                </a:extLst>
              </a:tr>
              <a:tr h="560917">
                <a:tc>
                  <a:txBody>
                    <a:bodyPr/>
                    <a:lstStyle/>
                    <a:p>
                      <a:r>
                        <a:rPr lang="en-US" b="0"/>
                        <a:t>Tesla Model 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$50,000</a:t>
                      </a:r>
                      <a:endParaRPr lang="en-US" b="0"/>
                    </a:p>
                  </a:txBody>
                  <a:tcPr/>
                </a:tc>
                <a:tc>
                  <a:txBody>
                    <a:bodyPr/>
                    <a:lstStyle/>
                    <a:p>
                      <a:r>
                        <a:rPr lang="en-US" b="0"/>
                        <a:t>482km (300miles)</a:t>
                      </a:r>
                    </a:p>
                  </a:txBody>
                  <a:tcPr/>
                </a:tc>
                <a:tc>
                  <a:txBody>
                    <a:bodyPr/>
                    <a:lstStyle/>
                    <a:p>
                      <a:r>
                        <a:rPr lang="en-US" sz="1600" b="0"/>
                        <a:t>Cool – best selling EV</a:t>
                      </a:r>
                    </a:p>
                  </a:txBody>
                  <a:tcPr/>
                </a:tc>
                <a:extLst>
                  <a:ext uri="{0D108BD9-81ED-4DB2-BD59-A6C34878D82A}">
                    <a16:rowId xmlns:a16="http://schemas.microsoft.com/office/drawing/2014/main" val="3983296215"/>
                  </a:ext>
                </a:extLst>
              </a:tr>
              <a:tr h="888120">
                <a:tc>
                  <a:txBody>
                    <a:bodyPr/>
                    <a:lstStyle/>
                    <a:p>
                      <a:r>
                        <a:rPr lang="en-US" b="0"/>
                        <a:t>Toyota Corolla</a:t>
                      </a:r>
                    </a:p>
                  </a:txBody>
                  <a:tcPr/>
                </a:tc>
                <a:tc>
                  <a:txBody>
                    <a:bodyPr/>
                    <a:lstStyle/>
                    <a:p>
                      <a:r>
                        <a:rPr lang="en-US" b="0"/>
                        <a:t>$21,700</a:t>
                      </a:r>
                    </a:p>
                  </a:txBody>
                  <a:tcPr/>
                </a:tc>
                <a:tc>
                  <a:txBody>
                    <a:bodyPr/>
                    <a:lstStyle/>
                    <a:p>
                      <a:r>
                        <a:rPr lang="en-US" b="0"/>
                        <a:t>743km (461miles)</a:t>
                      </a:r>
                    </a:p>
                  </a:txBody>
                  <a:tcPr/>
                </a:tc>
                <a:tc>
                  <a:txBody>
                    <a:bodyPr/>
                    <a:lstStyle/>
                    <a:p>
                      <a:r>
                        <a:rPr lang="en-US" sz="1600" b="0"/>
                        <a:t>Most popular ICE - </a:t>
                      </a:r>
                      <a:r>
                        <a:rPr lang="en-US" sz="1600" b="0" i="1"/>
                        <a:t>boring</a:t>
                      </a:r>
                    </a:p>
                  </a:txBody>
                  <a:tcPr/>
                </a:tc>
                <a:extLst>
                  <a:ext uri="{0D108BD9-81ED-4DB2-BD59-A6C34878D82A}">
                    <a16:rowId xmlns:a16="http://schemas.microsoft.com/office/drawing/2014/main" val="380274812"/>
                  </a:ext>
                </a:extLst>
              </a:tr>
              <a:tr h="888120">
                <a:tc>
                  <a:txBody>
                    <a:bodyPr/>
                    <a:lstStyle/>
                    <a:p>
                      <a:pPr lvl="0">
                        <a:buNone/>
                      </a:pPr>
                      <a:r>
                        <a:rPr lang="en-US" b="0"/>
                        <a:t>Suzuki Alto</a:t>
                      </a:r>
                    </a:p>
                  </a:txBody>
                  <a:tcPr/>
                </a:tc>
                <a:tc>
                  <a:txBody>
                    <a:bodyPr/>
                    <a:lstStyle/>
                    <a:p>
                      <a:pPr lvl="0">
                        <a:buNone/>
                      </a:pPr>
                      <a:r>
                        <a:rPr lang="en-US" b="0"/>
                        <a:t>$6000</a:t>
                      </a:r>
                    </a:p>
                  </a:txBody>
                  <a:tcPr/>
                </a:tc>
                <a:tc>
                  <a:txBody>
                    <a:bodyPr/>
                    <a:lstStyle/>
                    <a:p>
                      <a:pPr lvl="0">
                        <a:buNone/>
                      </a:pPr>
                      <a:r>
                        <a:rPr lang="en-US" b="0"/>
                        <a:t>770km (478miles)</a:t>
                      </a:r>
                    </a:p>
                  </a:txBody>
                  <a:tcPr/>
                </a:tc>
                <a:tc>
                  <a:txBody>
                    <a:bodyPr/>
                    <a:lstStyle/>
                    <a:p>
                      <a:pPr lvl="0">
                        <a:buNone/>
                      </a:pPr>
                      <a:r>
                        <a:rPr lang="en-US" sz="1600" b="0" i="0"/>
                        <a:t>Wuling Mini competitor - </a:t>
                      </a:r>
                      <a:r>
                        <a:rPr lang="en-US" sz="1600" b="0" i="1"/>
                        <a:t>kawaii</a:t>
                      </a:r>
                    </a:p>
                  </a:txBody>
                  <a:tcPr/>
                </a:tc>
                <a:extLst>
                  <a:ext uri="{0D108BD9-81ED-4DB2-BD59-A6C34878D82A}">
                    <a16:rowId xmlns:a16="http://schemas.microsoft.com/office/drawing/2014/main" val="3327004612"/>
                  </a:ext>
                </a:extLst>
              </a:tr>
              <a:tr h="568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BMW X3</a:t>
                      </a:r>
                      <a:endParaRPr lang="en-US" b="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$50,000</a:t>
                      </a:r>
                      <a:endParaRPr lang="en-US" b="0"/>
                    </a:p>
                  </a:txBody>
                  <a:tcPr/>
                </a:tc>
                <a:tc>
                  <a:txBody>
                    <a:bodyPr/>
                    <a:lstStyle/>
                    <a:p>
                      <a:pPr lvl="0">
                        <a:buNone/>
                      </a:pPr>
                      <a:r>
                        <a:rPr lang="en-US" b="0"/>
                        <a:t>581km (360miles)</a:t>
                      </a:r>
                    </a:p>
                  </a:txBody>
                  <a:tcPr/>
                </a:tc>
                <a:tc>
                  <a:txBody>
                    <a:bodyPr/>
                    <a:lstStyle/>
                    <a:p>
                      <a:pPr lvl="0">
                        <a:buNone/>
                      </a:pPr>
                      <a:r>
                        <a:rPr lang="en-US" sz="1600" b="0" i="0"/>
                        <a:t>Tesla competitor </a:t>
                      </a:r>
                    </a:p>
                  </a:txBody>
                  <a:tcPr/>
                </a:tc>
                <a:extLst>
                  <a:ext uri="{0D108BD9-81ED-4DB2-BD59-A6C34878D82A}">
                    <a16:rowId xmlns:a16="http://schemas.microsoft.com/office/drawing/2014/main" val="217340360"/>
                  </a:ext>
                </a:extLst>
              </a:tr>
            </a:tbl>
          </a:graphicData>
        </a:graphic>
      </p:graphicFrame>
      <p:sp>
        <p:nvSpPr>
          <p:cNvPr id="4" name="Slide Number Placeholder 3">
            <a:extLst>
              <a:ext uri="{FF2B5EF4-FFF2-40B4-BE49-F238E27FC236}">
                <a16:creationId xmlns:a16="http://schemas.microsoft.com/office/drawing/2014/main" id="{FB6AC69C-4B64-4A49-8F49-0249E1A78805}"/>
              </a:ext>
            </a:extLst>
          </p:cNvPr>
          <p:cNvSpPr>
            <a:spLocks noGrp="1"/>
          </p:cNvSpPr>
          <p:nvPr>
            <p:ph type="sldNum" sz="quarter" idx="12"/>
          </p:nvPr>
        </p:nvSpPr>
        <p:spPr/>
        <p:txBody>
          <a:bodyPr/>
          <a:lstStyle/>
          <a:p>
            <a:fld id="{69F6399B-E970-48CA-821C-EAB94E252A21}" type="slidenum">
              <a:rPr lang="en-AU" smtClean="0"/>
              <a:t>12</a:t>
            </a:fld>
            <a:endParaRPr lang="en-AU"/>
          </a:p>
        </p:txBody>
      </p:sp>
      <p:pic>
        <p:nvPicPr>
          <p:cNvPr id="6" name="Picture 5">
            <a:extLst>
              <a:ext uri="{FF2B5EF4-FFF2-40B4-BE49-F238E27FC236}">
                <a16:creationId xmlns:a16="http://schemas.microsoft.com/office/drawing/2014/main" id="{57E31057-D843-EA32-C607-F24C1B057CA8}"/>
              </a:ext>
            </a:extLst>
          </p:cNvPr>
          <p:cNvPicPr>
            <a:picLocks noChangeAspect="1"/>
          </p:cNvPicPr>
          <p:nvPr/>
        </p:nvPicPr>
        <p:blipFill>
          <a:blip r:embed="rId2"/>
          <a:stretch>
            <a:fillRect/>
          </a:stretch>
        </p:blipFill>
        <p:spPr>
          <a:xfrm>
            <a:off x="8397381" y="840471"/>
            <a:ext cx="1839985" cy="1091154"/>
          </a:xfrm>
          <a:prstGeom prst="rect">
            <a:avLst/>
          </a:prstGeom>
        </p:spPr>
      </p:pic>
      <p:pic>
        <p:nvPicPr>
          <p:cNvPr id="8" name="Picture 7">
            <a:extLst>
              <a:ext uri="{FF2B5EF4-FFF2-40B4-BE49-F238E27FC236}">
                <a16:creationId xmlns:a16="http://schemas.microsoft.com/office/drawing/2014/main" id="{24807705-A997-6DA0-F878-C17A9CC7970A}"/>
              </a:ext>
            </a:extLst>
          </p:cNvPr>
          <p:cNvPicPr>
            <a:picLocks noChangeAspect="1"/>
          </p:cNvPicPr>
          <p:nvPr/>
        </p:nvPicPr>
        <p:blipFill>
          <a:blip r:embed="rId3"/>
          <a:stretch>
            <a:fillRect/>
          </a:stretch>
        </p:blipFill>
        <p:spPr>
          <a:xfrm>
            <a:off x="8670420" y="1798246"/>
            <a:ext cx="2775194" cy="1261133"/>
          </a:xfrm>
          <a:prstGeom prst="rect">
            <a:avLst/>
          </a:prstGeom>
        </p:spPr>
      </p:pic>
      <p:pic>
        <p:nvPicPr>
          <p:cNvPr id="9" name="Content Placeholder 5">
            <a:extLst>
              <a:ext uri="{FF2B5EF4-FFF2-40B4-BE49-F238E27FC236}">
                <a16:creationId xmlns:a16="http://schemas.microsoft.com/office/drawing/2014/main" id="{2BB2F4B8-15C6-929C-EBA0-82D1EBC2D92B}"/>
              </a:ext>
            </a:extLst>
          </p:cNvPr>
          <p:cNvPicPr>
            <a:picLocks noChangeAspect="1"/>
          </p:cNvPicPr>
          <p:nvPr/>
        </p:nvPicPr>
        <p:blipFill>
          <a:blip r:embed="rId4"/>
          <a:stretch>
            <a:fillRect/>
          </a:stretch>
        </p:blipFill>
        <p:spPr>
          <a:xfrm>
            <a:off x="8592254" y="2991522"/>
            <a:ext cx="2775194" cy="1260890"/>
          </a:xfrm>
          <a:prstGeom prst="rect">
            <a:avLst/>
          </a:prstGeom>
        </p:spPr>
      </p:pic>
      <p:pic>
        <p:nvPicPr>
          <p:cNvPr id="1026" name="Picture 2">
            <a:extLst>
              <a:ext uri="{FF2B5EF4-FFF2-40B4-BE49-F238E27FC236}">
                <a16:creationId xmlns:a16="http://schemas.microsoft.com/office/drawing/2014/main" id="{21DD9847-0DAF-2517-3997-2EDD5F2B5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017" y="4766484"/>
            <a:ext cx="1780349" cy="9919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22 Toyota Corolla Specs, Price, MPG &amp; Reviews | Cars.com">
            <a:extLst>
              <a:ext uri="{FF2B5EF4-FFF2-40B4-BE49-F238E27FC236}">
                <a16:creationId xmlns:a16="http://schemas.microsoft.com/office/drawing/2014/main" id="{3DDD8C6F-3648-EFB8-CBCE-B49C58FA3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9823" y="3481390"/>
            <a:ext cx="2633278" cy="1739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5BD67B-7B1A-9309-83EF-629DBA79A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8063" y="5865381"/>
            <a:ext cx="1739303" cy="98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4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5CE9C9-1E56-5C60-4C8B-66808FC70CD9}"/>
              </a:ext>
            </a:extLst>
          </p:cNvPr>
          <p:cNvSpPr>
            <a:spLocks noGrp="1"/>
          </p:cNvSpPr>
          <p:nvPr>
            <p:ph type="sldNum" sz="quarter" idx="12"/>
          </p:nvPr>
        </p:nvSpPr>
        <p:spPr/>
        <p:txBody>
          <a:bodyPr/>
          <a:lstStyle/>
          <a:p>
            <a:fld id="{69F6399B-E970-48CA-821C-EAB94E252A21}" type="slidenum">
              <a:rPr lang="en-AU" smtClean="0"/>
              <a:t>13</a:t>
            </a:fld>
            <a:endParaRPr lang="en-AU"/>
          </a:p>
        </p:txBody>
      </p:sp>
      <p:sp>
        <p:nvSpPr>
          <p:cNvPr id="8" name="TextBox 7">
            <a:extLst>
              <a:ext uri="{FF2B5EF4-FFF2-40B4-BE49-F238E27FC236}">
                <a16:creationId xmlns:a16="http://schemas.microsoft.com/office/drawing/2014/main" id="{4EBBFCB5-C50C-23AD-6F22-9068CE92845D}"/>
              </a:ext>
            </a:extLst>
          </p:cNvPr>
          <p:cNvSpPr txBox="1"/>
          <p:nvPr/>
        </p:nvSpPr>
        <p:spPr>
          <a:xfrm>
            <a:off x="1481939" y="5550405"/>
            <a:ext cx="8453535" cy="1077218"/>
          </a:xfrm>
          <a:prstGeom prst="rect">
            <a:avLst/>
          </a:prstGeom>
          <a:noFill/>
        </p:spPr>
        <p:txBody>
          <a:bodyPr wrap="square" rtlCol="0">
            <a:spAutoFit/>
          </a:bodyPr>
          <a:lstStyle/>
          <a:p>
            <a:pPr marL="285750" indent="-285750">
              <a:buFont typeface="Arial" panose="020B0604020202020204" pitchFamily="34" charset="0"/>
              <a:buChar char="•"/>
            </a:pPr>
            <a:r>
              <a:rPr lang="en-US" sz="1600"/>
              <a:t>The last years news seem to have influenced IEA to increase their expectations for the USA and China. </a:t>
            </a:r>
          </a:p>
          <a:p>
            <a:pPr marL="285750" indent="-285750">
              <a:buFont typeface="Arial" panose="020B0604020202020204" pitchFamily="34" charset="0"/>
              <a:buChar char="•"/>
            </a:pPr>
            <a:r>
              <a:rPr lang="en-US" sz="1600"/>
              <a:t>Generally, the IEA’s forecasts match our 8</a:t>
            </a:r>
            <a:r>
              <a:rPr lang="en-US" sz="1600" baseline="30000"/>
              <a:t>th</a:t>
            </a:r>
            <a:r>
              <a:rPr lang="en-US" sz="1600"/>
              <a:t> Edition reference case, but our CN was quite aspirational.</a:t>
            </a:r>
          </a:p>
        </p:txBody>
      </p:sp>
      <p:pic>
        <p:nvPicPr>
          <p:cNvPr id="5" name="Picture 5" descr="Graphical user interface, chart&#10;&#10;Description automatically generated">
            <a:extLst>
              <a:ext uri="{FF2B5EF4-FFF2-40B4-BE49-F238E27FC236}">
                <a16:creationId xmlns:a16="http://schemas.microsoft.com/office/drawing/2014/main" id="{D1263055-ED7C-2D05-DF98-B34D473D63E2}"/>
              </a:ext>
            </a:extLst>
          </p:cNvPr>
          <p:cNvPicPr>
            <a:picLocks noChangeAspect="1"/>
          </p:cNvPicPr>
          <p:nvPr/>
        </p:nvPicPr>
        <p:blipFill>
          <a:blip r:embed="rId2"/>
          <a:stretch>
            <a:fillRect/>
          </a:stretch>
        </p:blipFill>
        <p:spPr>
          <a:xfrm>
            <a:off x="317541" y="0"/>
            <a:ext cx="11556917" cy="5417810"/>
          </a:xfrm>
          <a:prstGeom prst="rect">
            <a:avLst/>
          </a:prstGeom>
        </p:spPr>
      </p:pic>
    </p:spTree>
    <p:extLst>
      <p:ext uri="{BB962C8B-B14F-4D97-AF65-F5344CB8AC3E}">
        <p14:creationId xmlns:p14="http://schemas.microsoft.com/office/powerpoint/2010/main" val="2492375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9843-BD4F-D00E-6D16-09C59B1FC182}"/>
              </a:ext>
            </a:extLst>
          </p:cNvPr>
          <p:cNvPicPr>
            <a:picLocks noChangeAspect="1"/>
          </p:cNvPicPr>
          <p:nvPr/>
        </p:nvPicPr>
        <p:blipFill>
          <a:blip r:embed="rId3"/>
          <a:stretch>
            <a:fillRect/>
          </a:stretch>
        </p:blipFill>
        <p:spPr>
          <a:xfrm>
            <a:off x="219247" y="1114928"/>
            <a:ext cx="9671202" cy="4076700"/>
          </a:xfrm>
          <a:prstGeom prst="rect">
            <a:avLst/>
          </a:prstGeom>
        </p:spPr>
      </p:pic>
      <p:sp>
        <p:nvSpPr>
          <p:cNvPr id="2" name="Title 1">
            <a:extLst>
              <a:ext uri="{FF2B5EF4-FFF2-40B4-BE49-F238E27FC236}">
                <a16:creationId xmlns:a16="http://schemas.microsoft.com/office/drawing/2014/main" id="{90EFF0AD-9A95-F568-AD89-0D90F4853548}"/>
              </a:ext>
            </a:extLst>
          </p:cNvPr>
          <p:cNvSpPr>
            <a:spLocks noGrp="1"/>
          </p:cNvSpPr>
          <p:nvPr>
            <p:ph type="title"/>
          </p:nvPr>
        </p:nvSpPr>
        <p:spPr/>
        <p:txBody>
          <a:bodyPr>
            <a:normAutofit/>
          </a:bodyPr>
          <a:lstStyle/>
          <a:p>
            <a:r>
              <a:rPr lang="en-US"/>
              <a:t>Vehicle sales shares for EV’s vs ICE’s in light vehicles</a:t>
            </a:r>
          </a:p>
        </p:txBody>
      </p:sp>
      <p:sp>
        <p:nvSpPr>
          <p:cNvPr id="5" name="TextBox 4">
            <a:extLst>
              <a:ext uri="{FF2B5EF4-FFF2-40B4-BE49-F238E27FC236}">
                <a16:creationId xmlns:a16="http://schemas.microsoft.com/office/drawing/2014/main" id="{6C8BD134-CB1D-51B9-A6F9-B64DB65FF226}"/>
              </a:ext>
            </a:extLst>
          </p:cNvPr>
          <p:cNvSpPr txBox="1"/>
          <p:nvPr/>
        </p:nvSpPr>
        <p:spPr>
          <a:xfrm>
            <a:off x="484124" y="5281407"/>
            <a:ext cx="11223752" cy="646331"/>
          </a:xfrm>
          <a:prstGeom prst="rect">
            <a:avLst/>
          </a:prstGeom>
          <a:noFill/>
        </p:spPr>
        <p:txBody>
          <a:bodyPr wrap="square" rtlCol="0">
            <a:spAutoFit/>
          </a:bodyPr>
          <a:lstStyle/>
          <a:p>
            <a:pPr marL="285750" indent="-285750">
              <a:buFont typeface="Arial" panose="020B0604020202020204" pitchFamily="34" charset="0"/>
              <a:buChar char="•"/>
            </a:pPr>
            <a:r>
              <a:rPr lang="en-US"/>
              <a:t>Please observe the relationship between sales share (dashed) and stocks (solid)</a:t>
            </a:r>
          </a:p>
          <a:p>
            <a:pPr marL="285750" indent="-285750">
              <a:buFont typeface="Arial" panose="020B0604020202020204" pitchFamily="34" charset="0"/>
              <a:buChar char="•"/>
            </a:pPr>
            <a:r>
              <a:rPr lang="en-US"/>
              <a:t>Note that this is for the whole of APERC</a:t>
            </a:r>
          </a:p>
        </p:txBody>
      </p:sp>
      <p:pic>
        <p:nvPicPr>
          <p:cNvPr id="3" name="Picture 2">
            <a:extLst>
              <a:ext uri="{FF2B5EF4-FFF2-40B4-BE49-F238E27FC236}">
                <a16:creationId xmlns:a16="http://schemas.microsoft.com/office/drawing/2014/main" id="{04B86DAF-3BAF-7E85-4C0F-17E611BD704B}"/>
              </a:ext>
            </a:extLst>
          </p:cNvPr>
          <p:cNvPicPr>
            <a:picLocks noChangeAspect="1"/>
          </p:cNvPicPr>
          <p:nvPr/>
        </p:nvPicPr>
        <p:blipFill rotWithShape="1">
          <a:blip r:embed="rId3"/>
          <a:srcRect l="83132" b="70556"/>
          <a:stretch/>
        </p:blipFill>
        <p:spPr>
          <a:xfrm>
            <a:off x="8267181" y="1106688"/>
            <a:ext cx="3246536" cy="2161672"/>
          </a:xfrm>
          <a:prstGeom prst="rect">
            <a:avLst/>
          </a:prstGeom>
        </p:spPr>
      </p:pic>
    </p:spTree>
    <p:extLst>
      <p:ext uri="{BB962C8B-B14F-4D97-AF65-F5344CB8AC3E}">
        <p14:creationId xmlns:p14="http://schemas.microsoft.com/office/powerpoint/2010/main" val="997324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976D-7BDE-7BE3-2D11-D1B7DF9720A4}"/>
              </a:ext>
            </a:extLst>
          </p:cNvPr>
          <p:cNvSpPr>
            <a:spLocks noGrp="1"/>
          </p:cNvSpPr>
          <p:nvPr>
            <p:ph type="title"/>
          </p:nvPr>
        </p:nvSpPr>
        <p:spPr/>
        <p:txBody>
          <a:bodyPr/>
          <a:lstStyle/>
          <a:p>
            <a:r>
              <a:rPr lang="en-US"/>
              <a:t>China’s EVs push</a:t>
            </a:r>
          </a:p>
        </p:txBody>
      </p:sp>
      <p:sp>
        <p:nvSpPr>
          <p:cNvPr id="4" name="TextBox 3">
            <a:extLst>
              <a:ext uri="{FF2B5EF4-FFF2-40B4-BE49-F238E27FC236}">
                <a16:creationId xmlns:a16="http://schemas.microsoft.com/office/drawing/2014/main" id="{2283D14D-1CCE-7441-689F-9D6DC80EB7F2}"/>
              </a:ext>
            </a:extLst>
          </p:cNvPr>
          <p:cNvSpPr txBox="1"/>
          <p:nvPr/>
        </p:nvSpPr>
        <p:spPr>
          <a:xfrm>
            <a:off x="309919" y="1071680"/>
            <a:ext cx="4305670" cy="6740307"/>
          </a:xfrm>
          <a:prstGeom prst="rect">
            <a:avLst/>
          </a:prstGeom>
          <a:noFill/>
        </p:spPr>
        <p:txBody>
          <a:bodyPr wrap="square" rtlCol="0">
            <a:spAutoFit/>
          </a:bodyPr>
          <a:lstStyle/>
          <a:p>
            <a:pPr marL="285750" indent="-285750">
              <a:buFontTx/>
              <a:buChar char="-"/>
            </a:pPr>
            <a:r>
              <a:rPr lang="en-US"/>
              <a:t>In 2007 China invested over RMB2 billion (US$300 million) in new energy vehicle development.</a:t>
            </a:r>
          </a:p>
          <a:p>
            <a:pPr marL="285750" indent="-285750">
              <a:buFontTx/>
              <a:buChar char="-"/>
            </a:pPr>
            <a:r>
              <a:rPr lang="en-US"/>
              <a:t>Estimated 100billion dollars spent by Chinese govt since 2009 </a:t>
            </a:r>
            <a:r>
              <a:rPr lang="en-US">
                <a:hlinkClick r:id="rId3"/>
              </a:rPr>
              <a:t>(according to podcast by economist)</a:t>
            </a:r>
            <a:endParaRPr lang="en-US"/>
          </a:p>
          <a:p>
            <a:pPr marL="285750" indent="-285750">
              <a:buFontTx/>
              <a:buChar char="-"/>
            </a:pPr>
            <a:endParaRPr lang="en-US"/>
          </a:p>
          <a:p>
            <a:pPr marL="285750" indent="-285750">
              <a:buFontTx/>
              <a:buChar char="-"/>
            </a:pPr>
            <a:r>
              <a:rPr lang="en-US"/>
              <a:t>Now they already have a high EV sales share (10 million possible in 2023, almost 40% sales share)</a:t>
            </a:r>
          </a:p>
          <a:p>
            <a:pPr marL="742950" lvl="1" indent="-285750">
              <a:buFontTx/>
              <a:buChar char="-"/>
            </a:pPr>
            <a:r>
              <a:rPr lang="en-US"/>
              <a:t>China are now ahead of their EV targets</a:t>
            </a:r>
            <a:r>
              <a:rPr lang="en-US">
                <a:highlight>
                  <a:srgbClr val="FFFF00"/>
                </a:highlight>
              </a:rPr>
              <a:t> </a:t>
            </a:r>
          </a:p>
          <a:p>
            <a:pPr marL="742950" lvl="1" indent="-285750">
              <a:buFontTx/>
              <a:buChar char="-"/>
            </a:pPr>
            <a:r>
              <a:rPr lang="en-US"/>
              <a:t>Consumer surveys show: </a:t>
            </a:r>
            <a:r>
              <a:rPr lang="en-US" i="1"/>
              <a:t>EV’s have become more desirable than ICE’s</a:t>
            </a:r>
          </a:p>
          <a:p>
            <a:endParaRPr lang="en-US"/>
          </a:p>
          <a:p>
            <a:pPr marL="285750" indent="-285750">
              <a:buFontTx/>
              <a:buChar char="-"/>
            </a:pPr>
            <a:r>
              <a:rPr lang="en-US"/>
              <a:t>The largest producer of EVs (&gt; 50%)</a:t>
            </a:r>
          </a:p>
          <a:p>
            <a:pPr marL="742950" lvl="1" indent="-285750">
              <a:buFontTx/>
              <a:buChar char="-"/>
            </a:pPr>
            <a:r>
              <a:rPr lang="en-US"/>
              <a:t>Export market beginning to grow:</a:t>
            </a:r>
          </a:p>
          <a:p>
            <a:pPr marL="1200150" lvl="2" indent="-285750">
              <a:buFontTx/>
              <a:buChar char="-"/>
            </a:pPr>
            <a:r>
              <a:rPr lang="en-US"/>
              <a:t>&gt;10% of EV’s now</a:t>
            </a:r>
          </a:p>
          <a:p>
            <a:pPr marL="285750" indent="-285750">
              <a:buFontTx/>
              <a:buChar char="-"/>
            </a:pPr>
            <a:endParaRPr lang="en-US"/>
          </a:p>
          <a:p>
            <a:pPr marL="285750" indent="-285750">
              <a:buFontTx/>
              <a:buChar char="-"/>
            </a:pPr>
            <a:endParaRPr lang="en-US"/>
          </a:p>
          <a:p>
            <a:pPr marL="742950" lvl="1" indent="-285750">
              <a:buFontTx/>
              <a:buChar char="-"/>
            </a:pPr>
            <a:endParaRPr lang="en-US"/>
          </a:p>
          <a:p>
            <a:pPr marL="285750" indent="-285750">
              <a:buFontTx/>
              <a:buChar char="-"/>
            </a:pPr>
            <a:endParaRPr lang="en-US"/>
          </a:p>
          <a:p>
            <a:endParaRPr lang="en-US"/>
          </a:p>
          <a:p>
            <a:pPr marL="285750" indent="-285750">
              <a:buFontTx/>
              <a:buChar char="-"/>
            </a:pPr>
            <a:endParaRPr lang="en-US"/>
          </a:p>
        </p:txBody>
      </p:sp>
      <p:pic>
        <p:nvPicPr>
          <p:cNvPr id="11" name="Picture 10">
            <a:extLst>
              <a:ext uri="{FF2B5EF4-FFF2-40B4-BE49-F238E27FC236}">
                <a16:creationId xmlns:a16="http://schemas.microsoft.com/office/drawing/2014/main" id="{D6EB22CD-837B-693F-96F7-93F3816FBDF1}"/>
              </a:ext>
            </a:extLst>
          </p:cNvPr>
          <p:cNvPicPr>
            <a:picLocks noChangeAspect="1"/>
          </p:cNvPicPr>
          <p:nvPr/>
        </p:nvPicPr>
        <p:blipFill>
          <a:blip r:embed="rId4"/>
          <a:stretch>
            <a:fillRect/>
          </a:stretch>
        </p:blipFill>
        <p:spPr>
          <a:xfrm>
            <a:off x="4869054" y="69043"/>
            <a:ext cx="6614160" cy="3359957"/>
          </a:xfrm>
          <a:prstGeom prst="rect">
            <a:avLst/>
          </a:prstGeom>
        </p:spPr>
      </p:pic>
      <p:sp>
        <p:nvSpPr>
          <p:cNvPr id="5" name="TextBox 4">
            <a:extLst>
              <a:ext uri="{FF2B5EF4-FFF2-40B4-BE49-F238E27FC236}">
                <a16:creationId xmlns:a16="http://schemas.microsoft.com/office/drawing/2014/main" id="{2769A605-041D-64CA-DC17-C09912E3C5AB}"/>
              </a:ext>
            </a:extLst>
          </p:cNvPr>
          <p:cNvSpPr txBox="1"/>
          <p:nvPr/>
        </p:nvSpPr>
        <p:spPr>
          <a:xfrm>
            <a:off x="9400266" y="5226784"/>
            <a:ext cx="2481815" cy="1631216"/>
          </a:xfrm>
          <a:prstGeom prst="rect">
            <a:avLst/>
          </a:prstGeom>
          <a:noFill/>
        </p:spPr>
        <p:txBody>
          <a:bodyPr wrap="square">
            <a:spAutoFit/>
          </a:bodyPr>
          <a:lstStyle/>
          <a:p>
            <a:r>
              <a:rPr lang="en-US" sz="1000">
                <a:solidFill>
                  <a:schemeClr val="accent3"/>
                </a:solidFill>
              </a:rPr>
              <a:t>Great presentation/podcast about this from which most of this info (and graphs) are from: </a:t>
            </a:r>
            <a:r>
              <a:rPr lang="en-US" sz="1000">
                <a:solidFill>
                  <a:schemeClr val="accent3"/>
                </a:solidFill>
                <a:hlinkClick r:id="rId5">
                  <a:extLst>
                    <a:ext uri="{A12FA001-AC4F-418D-AE19-62706E023703}">
                      <ahyp:hlinkClr xmlns:ahyp="http://schemas.microsoft.com/office/drawing/2018/hyperlinkcolor" val="tx"/>
                    </a:ext>
                  </a:extLst>
                </a:hlinkClick>
              </a:rPr>
              <a:t>https://www.oxfordenergy.org/publications/an-update-on-chinas-ev-revolution/</a:t>
            </a:r>
            <a:r>
              <a:rPr lang="en-US" sz="1000">
                <a:solidFill>
                  <a:schemeClr val="accent3"/>
                </a:solidFill>
              </a:rPr>
              <a:t> </a:t>
            </a:r>
          </a:p>
          <a:p>
            <a:endParaRPr lang="en-US" sz="1000">
              <a:solidFill>
                <a:schemeClr val="accent3"/>
              </a:solidFill>
            </a:endParaRPr>
          </a:p>
          <a:p>
            <a:r>
              <a:rPr lang="en-US" sz="1000">
                <a:solidFill>
                  <a:schemeClr val="accent3"/>
                </a:solidFill>
              </a:rPr>
              <a:t>https://www.oxfordeconomics.com/wp-content/uploads/2023/03/China-drives-its-way-up-EV-exporter-rankings.pdf</a:t>
            </a:r>
          </a:p>
          <a:p>
            <a:pPr marL="285750" indent="-285750">
              <a:buFontTx/>
              <a:buChar char="-"/>
            </a:pPr>
            <a:endParaRPr lang="en-US" sz="1000">
              <a:solidFill>
                <a:schemeClr val="accent3"/>
              </a:solidFill>
            </a:endParaRPr>
          </a:p>
        </p:txBody>
      </p:sp>
      <p:pic>
        <p:nvPicPr>
          <p:cNvPr id="6" name="Picture 5">
            <a:extLst>
              <a:ext uri="{FF2B5EF4-FFF2-40B4-BE49-F238E27FC236}">
                <a16:creationId xmlns:a16="http://schemas.microsoft.com/office/drawing/2014/main" id="{8BA3D6B6-DFDA-7234-59CB-429F71EF5492}"/>
              </a:ext>
            </a:extLst>
          </p:cNvPr>
          <p:cNvPicPr>
            <a:picLocks noChangeAspect="1"/>
          </p:cNvPicPr>
          <p:nvPr/>
        </p:nvPicPr>
        <p:blipFill rotWithShape="1">
          <a:blip r:embed="rId6"/>
          <a:srcRect b="1737"/>
          <a:stretch/>
        </p:blipFill>
        <p:spPr>
          <a:xfrm>
            <a:off x="5681819" y="3674283"/>
            <a:ext cx="3086531" cy="3004813"/>
          </a:xfrm>
          <a:prstGeom prst="rect">
            <a:avLst/>
          </a:prstGeom>
        </p:spPr>
      </p:pic>
    </p:spTree>
    <p:extLst>
      <p:ext uri="{BB962C8B-B14F-4D97-AF65-F5344CB8AC3E}">
        <p14:creationId xmlns:p14="http://schemas.microsoft.com/office/powerpoint/2010/main" val="1213374859"/>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5C4-05BC-9843-9BE5-3AFE7100EA61}"/>
              </a:ext>
            </a:extLst>
          </p:cNvPr>
          <p:cNvSpPr>
            <a:spLocks noGrp="1"/>
          </p:cNvSpPr>
          <p:nvPr>
            <p:ph type="title"/>
          </p:nvPr>
        </p:nvSpPr>
        <p:spPr/>
        <p:txBody>
          <a:bodyPr/>
          <a:lstStyle/>
          <a:p>
            <a:r>
              <a:rPr lang="en-US"/>
              <a:t>China EVs - public charging:</a:t>
            </a:r>
          </a:p>
        </p:txBody>
      </p:sp>
      <p:sp>
        <p:nvSpPr>
          <p:cNvPr id="6" name="TextBox 5">
            <a:extLst>
              <a:ext uri="{FF2B5EF4-FFF2-40B4-BE49-F238E27FC236}">
                <a16:creationId xmlns:a16="http://schemas.microsoft.com/office/drawing/2014/main" id="{28862B81-92CD-7F6C-241E-03BB17AEF1E8}"/>
              </a:ext>
            </a:extLst>
          </p:cNvPr>
          <p:cNvSpPr txBox="1"/>
          <p:nvPr/>
        </p:nvSpPr>
        <p:spPr>
          <a:xfrm>
            <a:off x="371475" y="1304925"/>
            <a:ext cx="4895850" cy="5078313"/>
          </a:xfrm>
          <a:prstGeom prst="rect">
            <a:avLst/>
          </a:prstGeom>
          <a:noFill/>
        </p:spPr>
        <p:txBody>
          <a:bodyPr wrap="square" rtlCol="0">
            <a:spAutoFit/>
          </a:bodyPr>
          <a:lstStyle/>
          <a:p>
            <a:r>
              <a:rPr lang="en-US" b="1"/>
              <a:t>Good news:</a:t>
            </a:r>
          </a:p>
          <a:p>
            <a:pPr marL="285750" indent="-285750">
              <a:buFont typeface="Arial" panose="020B0604020202020204" pitchFamily="34" charset="0"/>
              <a:buChar char="•"/>
            </a:pPr>
            <a:r>
              <a:rPr lang="en-US" b="1"/>
              <a:t>Likely that large fraction of drivers use public charging regularly </a:t>
            </a:r>
          </a:p>
          <a:p>
            <a:pPr marL="742950" lvl="1" indent="-285750">
              <a:buFont typeface="Arial" panose="020B0604020202020204" pitchFamily="34" charset="0"/>
              <a:buChar char="•"/>
            </a:pPr>
            <a:r>
              <a:rPr lang="en-US"/>
              <a:t>(December consumption represents 140 kWh per vehicle, sufficient for 1000 km – </a:t>
            </a:r>
            <a:r>
              <a:rPr lang="en-US" i="1"/>
              <a:t>avg. yearly km is ~20,000 to 15,000km</a:t>
            </a:r>
            <a:r>
              <a:rPr lang="en-US"/>
              <a:t>)</a:t>
            </a:r>
          </a:p>
          <a:p>
            <a:pPr marL="285750" indent="-285750">
              <a:buFont typeface="Arial" panose="020B0604020202020204" pitchFamily="34" charset="0"/>
              <a:buChar char="•"/>
            </a:pPr>
            <a:endParaRPr lang="en-US"/>
          </a:p>
          <a:p>
            <a:r>
              <a:rPr lang="en-US" b="1"/>
              <a:t>Risk:</a:t>
            </a:r>
          </a:p>
          <a:p>
            <a:pPr marL="285750" indent="-285750">
              <a:buFont typeface="Arial" panose="020B0604020202020204" pitchFamily="34" charset="0"/>
              <a:buChar char="•"/>
            </a:pPr>
            <a:r>
              <a:rPr lang="en-US" b="1"/>
              <a:t>Low utilization rate for public chargers </a:t>
            </a:r>
            <a:r>
              <a:rPr lang="en-US"/>
              <a:t>-&gt;</a:t>
            </a:r>
          </a:p>
          <a:p>
            <a:pPr marL="742950" lvl="1" indent="-285750">
              <a:buFont typeface="Arial" panose="020B0604020202020204" pitchFamily="34" charset="0"/>
              <a:buChar char="•"/>
            </a:pPr>
            <a:r>
              <a:rPr lang="en-US"/>
              <a:t>Maintenance and operation issues result</a:t>
            </a:r>
          </a:p>
          <a:p>
            <a:pPr marL="742950" lvl="1" indent="-285750">
              <a:buFont typeface="Arial" panose="020B0604020202020204" pitchFamily="34" charset="0"/>
              <a:buChar char="•"/>
            </a:pPr>
            <a:r>
              <a:rPr lang="en-US"/>
              <a:t>Highway chargers are only used in public holidays</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pic>
        <p:nvPicPr>
          <p:cNvPr id="8" name="Picture 7">
            <a:extLst>
              <a:ext uri="{FF2B5EF4-FFF2-40B4-BE49-F238E27FC236}">
                <a16:creationId xmlns:a16="http://schemas.microsoft.com/office/drawing/2014/main" id="{07F58BC1-CFB0-332D-5C43-CADBAB712CEE}"/>
              </a:ext>
            </a:extLst>
          </p:cNvPr>
          <p:cNvPicPr>
            <a:picLocks noChangeAspect="1"/>
          </p:cNvPicPr>
          <p:nvPr/>
        </p:nvPicPr>
        <p:blipFill>
          <a:blip r:embed="rId2"/>
          <a:stretch>
            <a:fillRect/>
          </a:stretch>
        </p:blipFill>
        <p:spPr>
          <a:xfrm>
            <a:off x="5744046" y="1924050"/>
            <a:ext cx="4648789" cy="2560507"/>
          </a:xfrm>
          <a:prstGeom prst="rect">
            <a:avLst/>
          </a:prstGeom>
        </p:spPr>
      </p:pic>
      <p:sp>
        <p:nvSpPr>
          <p:cNvPr id="3" name="TextBox 2">
            <a:extLst>
              <a:ext uri="{FF2B5EF4-FFF2-40B4-BE49-F238E27FC236}">
                <a16:creationId xmlns:a16="http://schemas.microsoft.com/office/drawing/2014/main" id="{8335C74F-B9DA-A4D7-8BA2-0462D351CAD8}"/>
              </a:ext>
            </a:extLst>
          </p:cNvPr>
          <p:cNvSpPr txBox="1"/>
          <p:nvPr/>
        </p:nvSpPr>
        <p:spPr>
          <a:xfrm>
            <a:off x="9274692" y="5505478"/>
            <a:ext cx="2481815" cy="1015663"/>
          </a:xfrm>
          <a:prstGeom prst="rect">
            <a:avLst/>
          </a:prstGeom>
          <a:noFill/>
        </p:spPr>
        <p:txBody>
          <a:bodyPr wrap="square">
            <a:spAutoFit/>
          </a:bodyPr>
          <a:lstStyle/>
          <a:p>
            <a:r>
              <a:rPr lang="en-US" sz="1000">
                <a:solidFill>
                  <a:schemeClr val="accent3"/>
                </a:solidFill>
              </a:rPr>
              <a:t>Great presentation/podcast about this from which most of this info (and graphs) are from: </a:t>
            </a:r>
            <a:r>
              <a:rPr lang="en-US" sz="1000">
                <a:solidFill>
                  <a:schemeClr val="accent3"/>
                </a:solidFill>
                <a:hlinkClick r:id="rId3">
                  <a:extLst>
                    <a:ext uri="{A12FA001-AC4F-418D-AE19-62706E023703}">
                      <ahyp:hlinkClr xmlns:ahyp="http://schemas.microsoft.com/office/drawing/2018/hyperlinkcolor" val="tx"/>
                    </a:ext>
                  </a:extLst>
                </a:hlinkClick>
              </a:rPr>
              <a:t>https://www.oxfordenergy.org/publications/an-update-on-chinas-ev-revolution/</a:t>
            </a:r>
            <a:r>
              <a:rPr lang="en-US" sz="1000">
                <a:solidFill>
                  <a:schemeClr val="accent3"/>
                </a:solidFill>
              </a:rPr>
              <a:t> </a:t>
            </a:r>
          </a:p>
          <a:p>
            <a:pPr marL="285750" indent="-285750">
              <a:buFontTx/>
              <a:buChar char="-"/>
            </a:pPr>
            <a:endParaRPr lang="en-US" sz="1000">
              <a:solidFill>
                <a:schemeClr val="accent3"/>
              </a:solidFill>
            </a:endParaRPr>
          </a:p>
        </p:txBody>
      </p:sp>
    </p:spTree>
    <p:extLst>
      <p:ext uri="{BB962C8B-B14F-4D97-AF65-F5344CB8AC3E}">
        <p14:creationId xmlns:p14="http://schemas.microsoft.com/office/powerpoint/2010/main" val="2805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45C4-05BC-9843-9BE5-3AFE7100EA61}"/>
              </a:ext>
            </a:extLst>
          </p:cNvPr>
          <p:cNvSpPr>
            <a:spLocks noGrp="1"/>
          </p:cNvSpPr>
          <p:nvPr>
            <p:ph type="title"/>
          </p:nvPr>
        </p:nvSpPr>
        <p:spPr>
          <a:xfrm>
            <a:off x="351028" y="474762"/>
            <a:ext cx="6773672" cy="535420"/>
          </a:xfrm>
        </p:spPr>
        <p:txBody>
          <a:bodyPr>
            <a:normAutofit fontScale="90000"/>
          </a:bodyPr>
          <a:lstStyle/>
          <a:p>
            <a:r>
              <a:rPr lang="en-US"/>
              <a:t>China EVs subsidies dropped, is this price parity?</a:t>
            </a:r>
          </a:p>
        </p:txBody>
      </p:sp>
      <p:pic>
        <p:nvPicPr>
          <p:cNvPr id="5" name="Content Placeholder 4">
            <a:extLst>
              <a:ext uri="{FF2B5EF4-FFF2-40B4-BE49-F238E27FC236}">
                <a16:creationId xmlns:a16="http://schemas.microsoft.com/office/drawing/2014/main" id="{8F70BE66-FC10-344F-5C5B-63A23DFAA2D1}"/>
              </a:ext>
            </a:extLst>
          </p:cNvPr>
          <p:cNvPicPr>
            <a:picLocks noGrp="1" noChangeAspect="1"/>
          </p:cNvPicPr>
          <p:nvPr>
            <p:ph idx="4294967295"/>
          </p:nvPr>
        </p:nvPicPr>
        <p:blipFill>
          <a:blip r:embed="rId2"/>
          <a:stretch>
            <a:fillRect/>
          </a:stretch>
        </p:blipFill>
        <p:spPr>
          <a:xfrm>
            <a:off x="7124700" y="84138"/>
            <a:ext cx="5067300" cy="3252787"/>
          </a:xfrm>
        </p:spPr>
      </p:pic>
      <p:sp>
        <p:nvSpPr>
          <p:cNvPr id="6" name="TextBox 5">
            <a:extLst>
              <a:ext uri="{FF2B5EF4-FFF2-40B4-BE49-F238E27FC236}">
                <a16:creationId xmlns:a16="http://schemas.microsoft.com/office/drawing/2014/main" id="{28862B81-92CD-7F6C-241E-03BB17AEF1E8}"/>
              </a:ext>
            </a:extLst>
          </p:cNvPr>
          <p:cNvSpPr txBox="1"/>
          <p:nvPr/>
        </p:nvSpPr>
        <p:spPr>
          <a:xfrm>
            <a:off x="371475" y="1304925"/>
            <a:ext cx="4895850" cy="5078313"/>
          </a:xfrm>
          <a:prstGeom prst="rect">
            <a:avLst/>
          </a:prstGeom>
          <a:noFill/>
        </p:spPr>
        <p:txBody>
          <a:bodyPr wrap="square" rtlCol="0">
            <a:spAutoFit/>
          </a:bodyPr>
          <a:lstStyle/>
          <a:p>
            <a:pPr marL="285750" indent="-285750">
              <a:buFont typeface="Arial" panose="020B0604020202020204" pitchFamily="34" charset="0"/>
              <a:buChar char="•"/>
            </a:pPr>
            <a:r>
              <a:rPr lang="en-US" b="1"/>
              <a:t>Subsidies dropped in 2023 -</a:t>
            </a:r>
            <a:r>
              <a:rPr lang="en-US"/>
              <a:t>&gt; drop in EV sales (on top of CNY effect)</a:t>
            </a:r>
          </a:p>
          <a:p>
            <a:pPr marL="742950" lvl="1" indent="-285750">
              <a:buFont typeface="Arial" panose="020B0604020202020204" pitchFamily="34" charset="0"/>
              <a:buChar char="•"/>
            </a:pPr>
            <a:r>
              <a:rPr lang="en-US"/>
              <a:t>But sales still high</a:t>
            </a:r>
          </a:p>
          <a:p>
            <a:pPr marL="742950" lvl="1" indent="-285750">
              <a:buFont typeface="Arial" panose="020B0604020202020204" pitchFamily="34" charset="0"/>
              <a:buChar char="•"/>
            </a:pPr>
            <a:r>
              <a:rPr lang="en-US"/>
              <a:t>Dropping subsidies implies that EVs are at/near cost parity</a:t>
            </a:r>
          </a:p>
          <a:p>
            <a:pPr marL="1200150" lvl="2" indent="-285750">
              <a:buFont typeface="Arial" panose="020B0604020202020204" pitchFamily="34" charset="0"/>
              <a:buChar char="•"/>
            </a:pPr>
            <a:r>
              <a:rPr lang="en-US"/>
              <a:t>Probably will start exporting soon too.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Will price continue to fall? </a:t>
            </a:r>
          </a:p>
          <a:p>
            <a:pPr marL="742950" lvl="1" indent="-285750">
              <a:buFont typeface="Arial" panose="020B0604020202020204" pitchFamily="34" charset="0"/>
              <a:buChar char="•"/>
            </a:pPr>
            <a:r>
              <a:rPr lang="en-US"/>
              <a:t>- Looming battery scarcity issues</a:t>
            </a:r>
          </a:p>
          <a:p>
            <a:pPr marL="742950" lvl="1" indent="-285750">
              <a:buFont typeface="Arial" panose="020B0604020202020204" pitchFamily="34" charset="0"/>
              <a:buChar char="•"/>
            </a:pPr>
            <a:r>
              <a:rPr lang="en-US"/>
              <a:t>- Global economic fragility</a:t>
            </a:r>
          </a:p>
          <a:p>
            <a:pPr marL="742950" lvl="1" indent="-285750">
              <a:buFont typeface="Arial" panose="020B0604020202020204" pitchFamily="34" charset="0"/>
              <a:buChar char="•"/>
            </a:pPr>
            <a:r>
              <a:rPr lang="en-US"/>
              <a:t>+ Technological learning curves</a:t>
            </a:r>
          </a:p>
          <a:p>
            <a:pPr marL="742950" lvl="1" indent="-285750">
              <a:buFont typeface="Arial" panose="020B0604020202020204" pitchFamily="34" charset="0"/>
              <a:buChar char="•"/>
            </a:pPr>
            <a:r>
              <a:rPr lang="en-US" i="1"/>
              <a:t> = Long term likely, short term maybe</a:t>
            </a:r>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1200150" lvl="2"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endParaRPr lang="en-US"/>
          </a:p>
        </p:txBody>
      </p:sp>
      <p:pic>
        <p:nvPicPr>
          <p:cNvPr id="10" name="Picture 9">
            <a:extLst>
              <a:ext uri="{FF2B5EF4-FFF2-40B4-BE49-F238E27FC236}">
                <a16:creationId xmlns:a16="http://schemas.microsoft.com/office/drawing/2014/main" id="{2ED684C7-3B1F-9E06-DE07-65A1D41909C0}"/>
              </a:ext>
            </a:extLst>
          </p:cNvPr>
          <p:cNvPicPr>
            <a:picLocks noChangeAspect="1"/>
          </p:cNvPicPr>
          <p:nvPr/>
        </p:nvPicPr>
        <p:blipFill rotWithShape="1">
          <a:blip r:embed="rId3"/>
          <a:srcRect r="13137" b="9957"/>
          <a:stretch/>
        </p:blipFill>
        <p:spPr>
          <a:xfrm>
            <a:off x="7307675" y="3336250"/>
            <a:ext cx="4401217" cy="3437132"/>
          </a:xfrm>
          <a:prstGeom prst="rect">
            <a:avLst/>
          </a:prstGeom>
        </p:spPr>
      </p:pic>
    </p:spTree>
    <p:extLst>
      <p:ext uri="{BB962C8B-B14F-4D97-AF65-F5344CB8AC3E}">
        <p14:creationId xmlns:p14="http://schemas.microsoft.com/office/powerpoint/2010/main" val="115976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39D-2D53-EB5D-61A6-547154D44202}"/>
              </a:ext>
            </a:extLst>
          </p:cNvPr>
          <p:cNvSpPr>
            <a:spLocks noGrp="1"/>
          </p:cNvSpPr>
          <p:nvPr>
            <p:ph type="title"/>
          </p:nvPr>
        </p:nvSpPr>
        <p:spPr/>
        <p:txBody>
          <a:bodyPr/>
          <a:lstStyle/>
          <a:p>
            <a:r>
              <a:rPr lang="en-US"/>
              <a:t>USA EV’s – an overview</a:t>
            </a:r>
          </a:p>
        </p:txBody>
      </p:sp>
      <p:sp>
        <p:nvSpPr>
          <p:cNvPr id="3" name="Content Placeholder 2">
            <a:extLst>
              <a:ext uri="{FF2B5EF4-FFF2-40B4-BE49-F238E27FC236}">
                <a16:creationId xmlns:a16="http://schemas.microsoft.com/office/drawing/2014/main" id="{5DF74EE3-6658-E5A3-6C2A-0831FAA76928}"/>
              </a:ext>
            </a:extLst>
          </p:cNvPr>
          <p:cNvSpPr>
            <a:spLocks noGrp="1"/>
          </p:cNvSpPr>
          <p:nvPr>
            <p:ph idx="4294967295"/>
          </p:nvPr>
        </p:nvSpPr>
        <p:spPr>
          <a:xfrm>
            <a:off x="0" y="1016000"/>
            <a:ext cx="6246813" cy="5160963"/>
          </a:xfrm>
        </p:spPr>
        <p:txBody>
          <a:bodyPr>
            <a:normAutofit/>
          </a:bodyPr>
          <a:lstStyle/>
          <a:p>
            <a:r>
              <a:rPr lang="en-US"/>
              <a:t>Biggest cars with longest range requirements</a:t>
            </a:r>
          </a:p>
          <a:p>
            <a:endParaRPr lang="en-US"/>
          </a:p>
          <a:p>
            <a:r>
              <a:rPr lang="en-US"/>
              <a:t>As things stand, security is not impacted as beneficially, unless production and resource extraction is kept onshore/within alliances. </a:t>
            </a:r>
          </a:p>
          <a:p>
            <a:pPr lvl="1"/>
            <a:r>
              <a:rPr lang="en-US"/>
              <a:t>America </a:t>
            </a:r>
            <a:r>
              <a:rPr lang="en-US" b="1"/>
              <a:t>needs</a:t>
            </a:r>
            <a:r>
              <a:rPr lang="en-US"/>
              <a:t> to stimulate this production/extraction, or it will be difficult to transition to EV’s without compromising energy security</a:t>
            </a:r>
          </a:p>
          <a:p>
            <a:pPr marL="0" indent="0">
              <a:buNone/>
            </a:pPr>
            <a:endParaRPr lang="en-US"/>
          </a:p>
          <a:p>
            <a:r>
              <a:rPr lang="en-US"/>
              <a:t>Need to build out charging.</a:t>
            </a:r>
          </a:p>
          <a:p>
            <a:endParaRPr lang="en-US"/>
          </a:p>
          <a:p>
            <a:endParaRPr lang="en-US"/>
          </a:p>
          <a:p>
            <a:endParaRPr lang="en-US"/>
          </a:p>
        </p:txBody>
      </p:sp>
      <p:pic>
        <p:nvPicPr>
          <p:cNvPr id="1028" name="Picture 4" descr="Mater (Cars) - Wikipedia">
            <a:extLst>
              <a:ext uri="{FF2B5EF4-FFF2-40B4-BE49-F238E27FC236}">
                <a16:creationId xmlns:a16="http://schemas.microsoft.com/office/drawing/2014/main" id="{273D9915-DF07-BDA5-2FB9-66374C9F5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805" y="2321270"/>
            <a:ext cx="23812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ter the Greater | Disney cars, Tow mater, Toy car">
            <a:extLst>
              <a:ext uri="{FF2B5EF4-FFF2-40B4-BE49-F238E27FC236}">
                <a16:creationId xmlns:a16="http://schemas.microsoft.com/office/drawing/2014/main" id="{7E74090F-8AFC-8C6E-F442-41C402ED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3" y="1695865"/>
            <a:ext cx="5051454" cy="281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54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1E44-4CFC-632B-40A3-21B2B3CCFDAC}"/>
              </a:ext>
            </a:extLst>
          </p:cNvPr>
          <p:cNvSpPr>
            <a:spLocks noGrp="1"/>
          </p:cNvSpPr>
          <p:nvPr>
            <p:ph type="title"/>
          </p:nvPr>
        </p:nvSpPr>
        <p:spPr/>
        <p:txBody>
          <a:bodyPr/>
          <a:lstStyle/>
          <a:p>
            <a:r>
              <a:rPr lang="en-US"/>
              <a:t>Inflation Reduction Act (IRA) and the Bipartisan Infrastructure Law (BIL)</a:t>
            </a:r>
            <a:br>
              <a:rPr lang="en-US"/>
            </a:br>
            <a:endParaRPr lang="en-US"/>
          </a:p>
        </p:txBody>
      </p:sp>
      <p:sp>
        <p:nvSpPr>
          <p:cNvPr id="3" name="Content Placeholder 2">
            <a:extLst>
              <a:ext uri="{FF2B5EF4-FFF2-40B4-BE49-F238E27FC236}">
                <a16:creationId xmlns:a16="http://schemas.microsoft.com/office/drawing/2014/main" id="{DA3F0FC9-8411-E3AD-D128-04899572D70E}"/>
              </a:ext>
            </a:extLst>
          </p:cNvPr>
          <p:cNvSpPr>
            <a:spLocks noGrp="1"/>
          </p:cNvSpPr>
          <p:nvPr>
            <p:ph idx="1"/>
          </p:nvPr>
        </p:nvSpPr>
        <p:spPr/>
        <p:txBody>
          <a:bodyPr>
            <a:normAutofit fontScale="92500" lnSpcReduction="20000"/>
          </a:bodyPr>
          <a:lstStyle/>
          <a:p>
            <a:r>
              <a:rPr lang="en-US"/>
              <a:t>IRA estimates:</a:t>
            </a:r>
          </a:p>
          <a:p>
            <a:pPr lvl="1"/>
            <a:r>
              <a:rPr lang="en-US"/>
              <a:t>Large incentive (expected average of </a:t>
            </a:r>
            <a:r>
              <a:rPr lang="en-US" b="1"/>
              <a:t>$6.45k </a:t>
            </a:r>
            <a:r>
              <a:rPr lang="en-US"/>
              <a:t>per vehicle) to EV’s. </a:t>
            </a:r>
          </a:p>
          <a:p>
            <a:pPr lvl="2"/>
            <a:r>
              <a:rPr lang="en-US"/>
              <a:t>~$5,000 tax credit to consumers for purchasing qualified EVs (</a:t>
            </a:r>
            <a:r>
              <a:rPr lang="en-US" b="1"/>
              <a:t>$7.5B</a:t>
            </a:r>
            <a:r>
              <a:rPr lang="en-US"/>
              <a:t>)</a:t>
            </a:r>
          </a:p>
          <a:p>
            <a:pPr lvl="2"/>
            <a:r>
              <a:rPr lang="en-US"/>
              <a:t>~$1,450 average battery production tax credit (also affect battery production for other uses</a:t>
            </a:r>
            <a:r>
              <a:rPr lang="en-US" b="1"/>
              <a:t>) ($2B)</a:t>
            </a:r>
          </a:p>
          <a:p>
            <a:pPr lvl="2"/>
            <a:endParaRPr lang="en-US"/>
          </a:p>
          <a:p>
            <a:r>
              <a:rPr lang="en-US"/>
              <a:t>BIL estimates:</a:t>
            </a:r>
          </a:p>
          <a:p>
            <a:pPr lvl="1"/>
            <a:r>
              <a:rPr lang="en-US"/>
              <a:t>Also consider Bipartisan Infrastructure Law from Nov 2021:</a:t>
            </a:r>
          </a:p>
          <a:p>
            <a:pPr lvl="2"/>
            <a:r>
              <a:rPr lang="en-US" b="1"/>
              <a:t>$7.5billion </a:t>
            </a:r>
            <a:r>
              <a:rPr lang="en-US"/>
              <a:t>to deploy a national network of 500,000 electric vehicle chargers (as much as is spent on consumer tax credit!)</a:t>
            </a:r>
          </a:p>
          <a:p>
            <a:pPr lvl="2"/>
            <a:r>
              <a:rPr lang="en-US"/>
              <a:t>More than </a:t>
            </a:r>
            <a:r>
              <a:rPr lang="en-US" b="1"/>
              <a:t>$7 billion </a:t>
            </a:r>
            <a:r>
              <a:rPr lang="en-US"/>
              <a:t>to ensure domestic manufacturers have the critical minerals and other components necessary to make EV batteries</a:t>
            </a:r>
          </a:p>
          <a:p>
            <a:pPr marL="914400" lvl="2" indent="0">
              <a:buNone/>
            </a:pPr>
            <a:endParaRPr lang="en-US"/>
          </a:p>
          <a:p>
            <a:r>
              <a:rPr lang="en-US"/>
              <a:t>To put these big numbers into perspective:</a:t>
            </a:r>
          </a:p>
          <a:p>
            <a:pPr lvl="1"/>
            <a:r>
              <a:rPr lang="en-US"/>
              <a:t>7.5 + 2 + 7.5 + 7 = </a:t>
            </a:r>
            <a:r>
              <a:rPr lang="en-US" b="1"/>
              <a:t>$24B</a:t>
            </a:r>
          </a:p>
          <a:p>
            <a:pPr lvl="1"/>
            <a:r>
              <a:rPr lang="en-US" b="1"/>
              <a:t>That is, 8 cents per person, 6% of the IRA total, 0.4% of federal government spending for 2022, and 0.1% of total GDP. </a:t>
            </a:r>
          </a:p>
          <a:p>
            <a:pPr lvl="1"/>
            <a:endParaRPr lang="en-US"/>
          </a:p>
          <a:p>
            <a:r>
              <a:rPr lang="en-US"/>
              <a:t>This will help the US transition it’s automotive industry and stimulate demand for the new production of EV’s. It will be interesting to see the results</a:t>
            </a:r>
          </a:p>
          <a:p>
            <a:pPr lvl="1"/>
            <a:r>
              <a:rPr lang="en-US"/>
              <a:t>We have already seen $52 billion in post-IRA investments into North American EV supply chains.</a:t>
            </a:r>
          </a:p>
          <a:p>
            <a:pPr lvl="1"/>
            <a:endParaRPr lang="en-US"/>
          </a:p>
          <a:p>
            <a:endParaRPr lang="en-US"/>
          </a:p>
        </p:txBody>
      </p:sp>
      <p:sp>
        <p:nvSpPr>
          <p:cNvPr id="4" name="TextBox 3">
            <a:extLst>
              <a:ext uri="{FF2B5EF4-FFF2-40B4-BE49-F238E27FC236}">
                <a16:creationId xmlns:a16="http://schemas.microsoft.com/office/drawing/2014/main" id="{3FDB1721-E875-B553-350E-348D392C791C}"/>
              </a:ext>
            </a:extLst>
          </p:cNvPr>
          <p:cNvSpPr txBox="1"/>
          <p:nvPr/>
        </p:nvSpPr>
        <p:spPr>
          <a:xfrm>
            <a:off x="1874982" y="6334780"/>
            <a:ext cx="10215418" cy="523220"/>
          </a:xfrm>
          <a:prstGeom prst="rect">
            <a:avLst/>
          </a:prstGeom>
          <a:solidFill>
            <a:schemeClr val="bg1"/>
          </a:solidFill>
        </p:spPr>
        <p:txBody>
          <a:bodyPr wrap="square" rtlCol="0">
            <a:spAutoFit/>
          </a:bodyPr>
          <a:lstStyle/>
          <a:p>
            <a:r>
              <a:rPr lang="en-US" sz="1400" i="1">
                <a:solidFill>
                  <a:schemeClr val="accent3"/>
                </a:solidFill>
              </a:rPr>
              <a:t>Values from </a:t>
            </a:r>
            <a:r>
              <a:rPr lang="en-US" sz="1400" i="1">
                <a:solidFill>
                  <a:schemeClr val="accent3"/>
                </a:solidFill>
                <a:hlinkClick r:id="rId2">
                  <a:extLst>
                    <a:ext uri="{A12FA001-AC4F-418D-AE19-62706E023703}">
                      <ahyp:hlinkClr xmlns:ahyp="http://schemas.microsoft.com/office/drawing/2018/hyperlinkcolor" val="tx"/>
                    </a:ext>
                  </a:extLst>
                </a:hlinkClick>
              </a:rPr>
              <a:t>https://theicct.org/wp-content/uploads/2023/01/ira-impact-evs-us-jan23-2.pdf</a:t>
            </a:r>
            <a:r>
              <a:rPr lang="en-US" sz="1400" i="1">
                <a:solidFill>
                  <a:schemeClr val="accent3"/>
                </a:solidFill>
              </a:rPr>
              <a:t> and https://decarbonization.visualcapitalist.com/breaking-down-clean-energy-funding-in-the-inflation-reduction-act/</a:t>
            </a:r>
          </a:p>
        </p:txBody>
      </p:sp>
    </p:spTree>
    <p:extLst>
      <p:ext uri="{BB962C8B-B14F-4D97-AF65-F5344CB8AC3E}">
        <p14:creationId xmlns:p14="http://schemas.microsoft.com/office/powerpoint/2010/main" val="3919758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FF15-C207-2468-27F8-855BCD3B31FA}"/>
              </a:ext>
            </a:extLst>
          </p:cNvPr>
          <p:cNvSpPr>
            <a:spLocks noGrp="1"/>
          </p:cNvSpPr>
          <p:nvPr>
            <p:ph type="title"/>
          </p:nvPr>
        </p:nvSpPr>
        <p:spPr/>
        <p:txBody>
          <a:bodyPr>
            <a:normAutofit fontScale="90000"/>
          </a:bodyPr>
          <a:lstStyle/>
          <a:p>
            <a:r>
              <a:rPr lang="en-US"/>
              <a:t>EV positives and risks</a:t>
            </a:r>
            <a:br>
              <a:rPr lang="en-US"/>
            </a:br>
            <a:r>
              <a:rPr lang="en-US"/>
              <a:t> - a quick summary of my general assumptions</a:t>
            </a:r>
          </a:p>
        </p:txBody>
      </p:sp>
      <p:graphicFrame>
        <p:nvGraphicFramePr>
          <p:cNvPr id="4" name="Table 4">
            <a:extLst>
              <a:ext uri="{FF2B5EF4-FFF2-40B4-BE49-F238E27FC236}">
                <a16:creationId xmlns:a16="http://schemas.microsoft.com/office/drawing/2014/main" id="{1E73707F-CDE0-7861-0802-114CD7C49B9A}"/>
              </a:ext>
            </a:extLst>
          </p:cNvPr>
          <p:cNvGraphicFramePr>
            <a:graphicFrameLocks noGrp="1"/>
          </p:cNvGraphicFramePr>
          <p:nvPr>
            <p:extLst>
              <p:ext uri="{D42A27DB-BD31-4B8C-83A1-F6EECF244321}">
                <p14:modId xmlns:p14="http://schemas.microsoft.com/office/powerpoint/2010/main" val="3201362850"/>
              </p:ext>
            </p:extLst>
          </p:nvPr>
        </p:nvGraphicFramePr>
        <p:xfrm>
          <a:off x="279395" y="1015998"/>
          <a:ext cx="5278924" cy="5695196"/>
        </p:xfrm>
        <a:graphic>
          <a:graphicData uri="http://schemas.openxmlformats.org/drawingml/2006/table">
            <a:tbl>
              <a:tblPr firstRow="1" bandRow="1">
                <a:tableStyleId>{93296810-A885-4BE3-A3E7-6D5BEEA58F35}</a:tableStyleId>
              </a:tblPr>
              <a:tblGrid>
                <a:gridCol w="5278924">
                  <a:extLst>
                    <a:ext uri="{9D8B030D-6E8A-4147-A177-3AD203B41FA5}">
                      <a16:colId xmlns:a16="http://schemas.microsoft.com/office/drawing/2014/main" val="1083964065"/>
                    </a:ext>
                  </a:extLst>
                </a:gridCol>
              </a:tblGrid>
              <a:tr h="535563">
                <a:tc>
                  <a:txBody>
                    <a:bodyPr/>
                    <a:lstStyle/>
                    <a:p>
                      <a:r>
                        <a:rPr lang="en-US"/>
                        <a:t>Positives</a:t>
                      </a:r>
                    </a:p>
                  </a:txBody>
                  <a:tcPr/>
                </a:tc>
                <a:extLst>
                  <a:ext uri="{0D108BD9-81ED-4DB2-BD59-A6C34878D82A}">
                    <a16:rowId xmlns:a16="http://schemas.microsoft.com/office/drawing/2014/main" val="1150867804"/>
                  </a:ext>
                </a:extLst>
              </a:tr>
              <a:tr h="666188">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Possible ~70% </a:t>
                      </a:r>
                      <a:r>
                        <a:rPr kumimoji="0" lang="en-US" sz="1800" b="1" i="0" u="none" strike="noStrike" kern="1200" cap="none" spc="0" normalizeH="0" baseline="0" noProof="0">
                          <a:ln>
                            <a:noFill/>
                          </a:ln>
                          <a:solidFill>
                            <a:prstClr val="black"/>
                          </a:solidFill>
                          <a:effectLst/>
                          <a:uLnTx/>
                          <a:uFillTx/>
                          <a:latin typeface="+mn-lt"/>
                          <a:ea typeface="+mn-ea"/>
                          <a:cs typeface="+mn-cs"/>
                        </a:rPr>
                        <a:t>energy intensity improvement </a:t>
                      </a:r>
                      <a:r>
                        <a:rPr kumimoji="0" lang="en-US" sz="1800" b="0" i="0" u="none" strike="noStrike" kern="1200" cap="none" spc="0" normalizeH="0" baseline="0" noProof="0">
                          <a:ln>
                            <a:noFill/>
                          </a:ln>
                          <a:solidFill>
                            <a:prstClr val="black"/>
                          </a:solidFill>
                          <a:effectLst/>
                          <a:uLnTx/>
                          <a:uFillTx/>
                          <a:latin typeface="+mn-lt"/>
                          <a:ea typeface="+mn-ea"/>
                          <a:cs typeface="+mn-cs"/>
                        </a:rPr>
                        <a:t>for ~60% of transport use (most cars &amp; urban freight)</a:t>
                      </a:r>
                    </a:p>
                  </a:txBody>
                  <a:tcPr/>
                </a:tc>
                <a:extLst>
                  <a:ext uri="{0D108BD9-81ED-4DB2-BD59-A6C34878D82A}">
                    <a16:rowId xmlns:a16="http://schemas.microsoft.com/office/drawing/2014/main" val="1979694242"/>
                  </a:ext>
                </a:extLst>
              </a:tr>
              <a:tr h="947237">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10-100</a:t>
                      </a:r>
                      <a:r>
                        <a:rPr kumimoji="0" lang="en-US" sz="1800" b="1" i="0" u="none" strike="noStrike" kern="1200" cap="none" spc="0" normalizeH="0" baseline="0" noProof="0">
                          <a:ln>
                            <a:noFill/>
                          </a:ln>
                          <a:solidFill>
                            <a:prstClr val="black"/>
                          </a:solidFill>
                          <a:effectLst/>
                          <a:uLnTx/>
                          <a:uFillTx/>
                          <a:latin typeface="+mn-lt"/>
                          <a:ea typeface="+mn-ea"/>
                          <a:cs typeface="+mn-cs"/>
                        </a:rPr>
                        <a:t>% emissions intensity improvement </a:t>
                      </a:r>
                      <a:r>
                        <a:rPr kumimoji="0" lang="en-US" sz="1800" b="0" i="0" u="none" strike="noStrike" kern="1200" cap="none" spc="0" normalizeH="0" baseline="0" noProof="0">
                          <a:ln>
                            <a:noFill/>
                          </a:ln>
                          <a:solidFill>
                            <a:prstClr val="black"/>
                          </a:solidFill>
                          <a:effectLst/>
                          <a:uLnTx/>
                          <a:uFillTx/>
                          <a:latin typeface="+mn-lt"/>
                          <a:ea typeface="+mn-ea"/>
                          <a:cs typeface="+mn-cs"/>
                        </a:rPr>
                        <a:t>(scaling over time). Probably average 30% improvement currently.</a:t>
                      </a:r>
                    </a:p>
                  </a:txBody>
                  <a:tcPr/>
                </a:tc>
                <a:extLst>
                  <a:ext uri="{0D108BD9-81ED-4DB2-BD59-A6C34878D82A}">
                    <a16:rowId xmlns:a16="http://schemas.microsoft.com/office/drawing/2014/main" val="3813411015"/>
                  </a:ext>
                </a:extLst>
              </a:tr>
              <a:tr h="701978">
                <a:tc>
                  <a:txBody>
                    <a:bodyPr/>
                    <a:lstStyle/>
                    <a:p>
                      <a:r>
                        <a:rPr lang="en-US" b="1"/>
                        <a:t>No exhaust fumes</a:t>
                      </a:r>
                    </a:p>
                  </a:txBody>
                  <a:tcPr/>
                </a:tc>
                <a:extLst>
                  <a:ext uri="{0D108BD9-81ED-4DB2-BD59-A6C34878D82A}">
                    <a16:rowId xmlns:a16="http://schemas.microsoft.com/office/drawing/2014/main" val="1174299437"/>
                  </a:ext>
                </a:extLst>
              </a:tr>
              <a:tr h="7019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n-lt"/>
                          <a:ea typeface="+mn-ea"/>
                          <a:cs typeface="+mn-cs"/>
                        </a:rPr>
                        <a:t>Significantly lower total cost of ownership</a:t>
                      </a:r>
                    </a:p>
                  </a:txBody>
                  <a:tcPr/>
                </a:tc>
                <a:extLst>
                  <a:ext uri="{0D108BD9-81ED-4DB2-BD59-A6C34878D82A}">
                    <a16:rowId xmlns:a16="http://schemas.microsoft.com/office/drawing/2014/main" val="4182191805"/>
                  </a:ext>
                </a:extLst>
              </a:tr>
              <a:tr h="535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mn-lt"/>
                          <a:ea typeface="+mn-ea"/>
                          <a:cs typeface="+mn-cs"/>
                        </a:rPr>
                        <a:t>Energy security benefits</a:t>
                      </a:r>
                    </a:p>
                  </a:txBody>
                  <a:tcPr/>
                </a:tc>
                <a:extLst>
                  <a:ext uri="{0D108BD9-81ED-4DB2-BD59-A6C34878D82A}">
                    <a16:rowId xmlns:a16="http://schemas.microsoft.com/office/drawing/2014/main" val="91033042"/>
                  </a:ext>
                </a:extLst>
              </a:tr>
              <a:tr h="535563">
                <a:tc>
                  <a:txBody>
                    <a:bodyPr/>
                    <a:lstStyle/>
                    <a:p>
                      <a:r>
                        <a:rPr kumimoji="0" lang="en-US" sz="1800" b="0" i="1" u="none" strike="noStrike" kern="1200" cap="none" spc="0" normalizeH="0" baseline="0" noProof="0">
                          <a:ln>
                            <a:noFill/>
                          </a:ln>
                          <a:solidFill>
                            <a:prstClr val="black"/>
                          </a:solidFill>
                          <a:effectLst/>
                          <a:uLnTx/>
                          <a:uFillTx/>
                          <a:latin typeface="+mn-lt"/>
                          <a:ea typeface="+mn-ea"/>
                          <a:cs typeface="+mn-cs"/>
                        </a:rPr>
                        <a:t>Fossil fuel subsidies avoided - SEA</a:t>
                      </a:r>
                      <a:endParaRPr lang="en-US"/>
                    </a:p>
                  </a:txBody>
                  <a:tcPr/>
                </a:tc>
                <a:extLst>
                  <a:ext uri="{0D108BD9-81ED-4DB2-BD59-A6C34878D82A}">
                    <a16:rowId xmlns:a16="http://schemas.microsoft.com/office/drawing/2014/main" val="936554827"/>
                  </a:ext>
                </a:extLst>
              </a:tr>
              <a:tr h="535563">
                <a:tc>
                  <a:txBody>
                    <a:bodyPr/>
                    <a:lstStyle/>
                    <a:p>
                      <a:r>
                        <a:rPr lang="en-US" i="1"/>
                        <a:t>New industry to develop – SEA/Chile/China</a:t>
                      </a:r>
                      <a:endParaRPr lang="en-US"/>
                    </a:p>
                  </a:txBody>
                  <a:tcPr/>
                </a:tc>
                <a:extLst>
                  <a:ext uri="{0D108BD9-81ED-4DB2-BD59-A6C34878D82A}">
                    <a16:rowId xmlns:a16="http://schemas.microsoft.com/office/drawing/2014/main" val="1034068895"/>
                  </a:ext>
                </a:extLst>
              </a:tr>
              <a:tr h="535563">
                <a:tc>
                  <a:txBody>
                    <a:bodyPr/>
                    <a:lstStyle/>
                    <a:p>
                      <a:r>
                        <a:rPr lang="en-US"/>
                        <a:t>Likely energy storage use case. Decreases peak load. </a:t>
                      </a:r>
                    </a:p>
                  </a:txBody>
                  <a:tcPr/>
                </a:tc>
                <a:extLst>
                  <a:ext uri="{0D108BD9-81ED-4DB2-BD59-A6C34878D82A}">
                    <a16:rowId xmlns:a16="http://schemas.microsoft.com/office/drawing/2014/main" val="590180689"/>
                  </a:ext>
                </a:extLst>
              </a:tr>
            </a:tbl>
          </a:graphicData>
        </a:graphic>
      </p:graphicFrame>
      <p:graphicFrame>
        <p:nvGraphicFramePr>
          <p:cNvPr id="5" name="Table 4">
            <a:extLst>
              <a:ext uri="{FF2B5EF4-FFF2-40B4-BE49-F238E27FC236}">
                <a16:creationId xmlns:a16="http://schemas.microsoft.com/office/drawing/2014/main" id="{B2B55646-5505-0F29-9D61-B733C8EED098}"/>
              </a:ext>
            </a:extLst>
          </p:cNvPr>
          <p:cNvGraphicFramePr>
            <a:graphicFrameLocks noGrp="1"/>
          </p:cNvGraphicFramePr>
          <p:nvPr>
            <p:extLst>
              <p:ext uri="{D42A27DB-BD31-4B8C-83A1-F6EECF244321}">
                <p14:modId xmlns:p14="http://schemas.microsoft.com/office/powerpoint/2010/main" val="913765064"/>
              </p:ext>
            </p:extLst>
          </p:nvPr>
        </p:nvGraphicFramePr>
        <p:xfrm>
          <a:off x="5702157" y="1015998"/>
          <a:ext cx="5651643" cy="2876424"/>
        </p:xfrm>
        <a:graphic>
          <a:graphicData uri="http://schemas.openxmlformats.org/drawingml/2006/table">
            <a:tbl>
              <a:tblPr firstRow="1" bandRow="1">
                <a:tableStyleId>{21E4AEA4-8DFA-4A89-87EB-49C32662AFE0}</a:tableStyleId>
              </a:tblPr>
              <a:tblGrid>
                <a:gridCol w="5651643">
                  <a:extLst>
                    <a:ext uri="{9D8B030D-6E8A-4147-A177-3AD203B41FA5}">
                      <a16:colId xmlns:a16="http://schemas.microsoft.com/office/drawing/2014/main" val="1083964065"/>
                    </a:ext>
                  </a:extLst>
                </a:gridCol>
              </a:tblGrid>
              <a:tr h="282611">
                <a:tc>
                  <a:txBody>
                    <a:bodyPr/>
                    <a:lstStyle/>
                    <a:p>
                      <a:r>
                        <a:rPr lang="en-US"/>
                        <a:t>Risks</a:t>
                      </a:r>
                    </a:p>
                  </a:txBody>
                  <a:tcPr/>
                </a:tc>
                <a:extLst>
                  <a:ext uri="{0D108BD9-81ED-4DB2-BD59-A6C34878D82A}">
                    <a16:rowId xmlns:a16="http://schemas.microsoft.com/office/drawing/2014/main" val="1150867804"/>
                  </a:ext>
                </a:extLst>
              </a:tr>
              <a:tr h="39840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black"/>
                          </a:solidFill>
                          <a:effectLst/>
                          <a:uLnTx/>
                          <a:uFillTx/>
                          <a:latin typeface="+mn-lt"/>
                          <a:ea typeface="+mn-ea"/>
                          <a:cs typeface="+mn-cs"/>
                        </a:rPr>
                        <a:t>Battery and resource shortages during next 10 years </a:t>
                      </a:r>
                      <a:r>
                        <a:rPr kumimoji="0" lang="en-US" sz="1800" b="0" i="0" u="none" strike="noStrike" kern="1200" cap="none" spc="0" normalizeH="0" baseline="0" noProof="0">
                          <a:ln>
                            <a:noFill/>
                          </a:ln>
                          <a:solidFill>
                            <a:prstClr val="black"/>
                          </a:solidFill>
                          <a:effectLst/>
                          <a:uLnTx/>
                          <a:uFillTx/>
                          <a:latin typeface="+mn-lt"/>
                          <a:ea typeface="+mn-ea"/>
                          <a:cs typeface="+mn-cs"/>
                        </a:rPr>
                        <a:t>likely</a:t>
                      </a:r>
                    </a:p>
                  </a:txBody>
                  <a:tcPr/>
                </a:tc>
                <a:extLst>
                  <a:ext uri="{0D108BD9-81ED-4DB2-BD59-A6C34878D82A}">
                    <a16:rowId xmlns:a16="http://schemas.microsoft.com/office/drawing/2014/main" val="1979694242"/>
                  </a:ext>
                </a:extLst>
              </a:tr>
              <a:tr h="718104">
                <a:tc>
                  <a:txBody>
                    <a:bodyPr/>
                    <a:lstStyle/>
                    <a:p>
                      <a:pPr marL="0" marR="0" lvl="0" indent="0" algn="l" rtl="0" eaLnBrk="1" fontAlgn="auto" latinLnBrk="0" hangingPunct="1">
                        <a:lnSpc>
                          <a:spcPct val="90000"/>
                        </a:lnSpc>
                        <a:spcBef>
                          <a:spcPts val="1000"/>
                        </a:spcBef>
                        <a:spcAft>
                          <a:spcPts val="0"/>
                        </a:spcAft>
                        <a:buClrTx/>
                        <a:buSzTx/>
                        <a:buFont typeface="Arial" panose="020B0604020202020204" pitchFamily="34" charset="0"/>
                        <a:buNone/>
                      </a:pPr>
                      <a:r>
                        <a:rPr kumimoji="0" lang="en-US" sz="1800" b="0" i="0" u="none" strike="noStrike" kern="1200" cap="none" spc="0" normalizeH="0" baseline="0" noProof="0">
                          <a:ln>
                            <a:noFill/>
                          </a:ln>
                          <a:effectLst/>
                          <a:uLnTx/>
                          <a:uFillTx/>
                          <a:latin typeface="+mn-lt"/>
                          <a:ea typeface="+mn-ea"/>
                          <a:cs typeface="+mn-cs"/>
                        </a:rPr>
                        <a:t>China owns majority of battery and resource market share. Plus growing exports of EV’s. </a:t>
                      </a:r>
                      <a:r>
                        <a:rPr lang="en-US" sz="1800" b="1" i="0" u="none" strike="noStrike" kern="1200" cap="none" spc="0" normalizeH="0" baseline="0" noProof="0">
                          <a:ln>
                            <a:noFill/>
                          </a:ln>
                          <a:effectLst/>
                          <a:uLnTx/>
                          <a:uFillTx/>
                          <a:latin typeface="+mn-lt"/>
                          <a:ea typeface="+mn-ea"/>
                          <a:cs typeface="+mn-cs"/>
                        </a:rPr>
                        <a:t>Risk of</a:t>
                      </a:r>
                      <a:r>
                        <a:rPr kumimoji="0" lang="en-US" sz="1800" b="1" i="0" u="none" strike="noStrike" kern="1200" cap="none" spc="0" normalizeH="0" baseline="0" noProof="0">
                          <a:ln>
                            <a:noFill/>
                          </a:ln>
                          <a:effectLst/>
                          <a:uLnTx/>
                          <a:uFillTx/>
                          <a:latin typeface="+mn-lt"/>
                          <a:ea typeface="+mn-ea"/>
                          <a:cs typeface="+mn-cs"/>
                        </a:rPr>
                        <a:t> monopoly and economic insecurity.</a:t>
                      </a:r>
                    </a:p>
                  </a:txBody>
                  <a:tcPr/>
                </a:tc>
                <a:extLst>
                  <a:ext uri="{0D108BD9-81ED-4DB2-BD59-A6C34878D82A}">
                    <a16:rowId xmlns:a16="http://schemas.microsoft.com/office/drawing/2014/main" val="1867501825"/>
                  </a:ext>
                </a:extLst>
              </a:tr>
              <a:tr h="398400">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800" b="1" u="none" strike="noStrike" kern="1200" cap="none" spc="0" normalizeH="0" baseline="0" noProof="0">
                          <a:ln>
                            <a:noFill/>
                          </a:ln>
                          <a:effectLst/>
                          <a:uLnTx/>
                          <a:uFillTx/>
                        </a:rPr>
                        <a:t>Charger and transmission investment costs</a:t>
                      </a:r>
                      <a:r>
                        <a:rPr lang="en-US" sz="1800" b="1" u="none" strike="noStrike" kern="1200" cap="none" spc="0" normalizeH="0" baseline="0" noProof="0">
                          <a:ln>
                            <a:noFill/>
                          </a:ln>
                          <a:effectLst/>
                          <a:uLnTx/>
                          <a:uFillTx/>
                        </a:rPr>
                        <a:t>.</a:t>
                      </a:r>
                      <a:r>
                        <a:rPr lang="en-US" sz="1800" b="0" u="none" strike="noStrike" kern="1200" cap="none" spc="0" normalizeH="0" baseline="0" noProof="0">
                          <a:ln>
                            <a:noFill/>
                          </a:ln>
                          <a:effectLst/>
                          <a:uLnTx/>
                          <a:uFillTx/>
                        </a:rPr>
                        <a:t> At</a:t>
                      </a:r>
                      <a:r>
                        <a:rPr kumimoji="0" lang="en-US" sz="1800" b="0" u="none" strike="noStrike" kern="1200" cap="none" spc="0" normalizeH="0" baseline="0" noProof="0">
                          <a:ln>
                            <a:noFill/>
                          </a:ln>
                          <a:effectLst/>
                          <a:uLnTx/>
                          <a:uFillTx/>
                        </a:rPr>
                        <a:t> risk from bad planning</a:t>
                      </a:r>
                    </a:p>
                  </a:txBody>
                  <a:tcPr/>
                </a:tc>
                <a:extLst>
                  <a:ext uri="{0D108BD9-81ED-4DB2-BD59-A6C34878D82A}">
                    <a16:rowId xmlns:a16="http://schemas.microsoft.com/office/drawing/2014/main" val="91033042"/>
                  </a:ext>
                </a:extLst>
              </a:tr>
              <a:tr h="398400">
                <a:tc>
                  <a:txBody>
                    <a:bodyPr/>
                    <a:lstStyle/>
                    <a:p>
                      <a:r>
                        <a:rPr lang="en-US"/>
                        <a:t>Slightly higher upfront cost (for next few years, soon will reach price parity on upfront cost)</a:t>
                      </a:r>
                    </a:p>
                  </a:txBody>
                  <a:tcPr/>
                </a:tc>
                <a:extLst>
                  <a:ext uri="{0D108BD9-81ED-4DB2-BD59-A6C34878D82A}">
                    <a16:rowId xmlns:a16="http://schemas.microsoft.com/office/drawing/2014/main" val="936554827"/>
                  </a:ext>
                </a:extLst>
              </a:tr>
            </a:tbl>
          </a:graphicData>
        </a:graphic>
      </p:graphicFrame>
      <p:graphicFrame>
        <p:nvGraphicFramePr>
          <p:cNvPr id="6" name="Content Placeholder 3">
            <a:extLst>
              <a:ext uri="{FF2B5EF4-FFF2-40B4-BE49-F238E27FC236}">
                <a16:creationId xmlns:a16="http://schemas.microsoft.com/office/drawing/2014/main" id="{5B1C4250-0E88-F6DA-18B3-61E2676BA2E9}"/>
              </a:ext>
            </a:extLst>
          </p:cNvPr>
          <p:cNvGraphicFramePr>
            <a:graphicFrameLocks/>
          </p:cNvGraphicFramePr>
          <p:nvPr>
            <p:extLst>
              <p:ext uri="{D42A27DB-BD31-4B8C-83A1-F6EECF244321}">
                <p14:modId xmlns:p14="http://schemas.microsoft.com/office/powerpoint/2010/main" val="142125098"/>
              </p:ext>
            </p:extLst>
          </p:nvPr>
        </p:nvGraphicFramePr>
        <p:xfrm>
          <a:off x="5702156" y="4090676"/>
          <a:ext cx="5651643" cy="2561793"/>
        </p:xfrm>
        <a:graphic>
          <a:graphicData uri="http://schemas.openxmlformats.org/drawingml/2006/table">
            <a:tbl>
              <a:tblPr firstRow="1" bandRow="1">
                <a:tableStyleId>{7DF18680-E054-41AD-8BC1-D1AEF772440D}</a:tableStyleId>
              </a:tblPr>
              <a:tblGrid>
                <a:gridCol w="5651643">
                  <a:extLst>
                    <a:ext uri="{9D8B030D-6E8A-4147-A177-3AD203B41FA5}">
                      <a16:colId xmlns:a16="http://schemas.microsoft.com/office/drawing/2014/main" val="1848426400"/>
                    </a:ext>
                  </a:extLst>
                </a:gridCol>
              </a:tblGrid>
              <a:tr h="800967">
                <a:tc>
                  <a:txBody>
                    <a:bodyPr/>
                    <a:lstStyle/>
                    <a:p>
                      <a:pPr marL="0" lvl="0" indent="0">
                        <a:buNone/>
                      </a:pPr>
                      <a:r>
                        <a:rPr lang="en-US"/>
                        <a:t>Probably not an issue:</a:t>
                      </a:r>
                    </a:p>
                  </a:txBody>
                  <a:tcPr/>
                </a:tc>
                <a:extLst>
                  <a:ext uri="{0D108BD9-81ED-4DB2-BD59-A6C34878D82A}">
                    <a16:rowId xmlns:a16="http://schemas.microsoft.com/office/drawing/2014/main" val="772232561"/>
                  </a:ext>
                </a:extLst>
              </a:tr>
              <a:tr h="1035780">
                <a:tc>
                  <a:txBody>
                    <a:bodyPr/>
                    <a:lstStyle/>
                    <a:p>
                      <a:pPr marL="0" indent="0">
                        <a:buNone/>
                      </a:pPr>
                      <a:r>
                        <a:rPr lang="en-US"/>
                        <a:t>Relatively new technology</a:t>
                      </a:r>
                    </a:p>
                    <a:p>
                      <a:pPr marL="0" lvl="0" indent="0">
                        <a:buNone/>
                      </a:pPr>
                      <a:r>
                        <a:rPr lang="en-US"/>
                        <a:t>-Battery safety (Insurance issues, disposal)</a:t>
                      </a:r>
                    </a:p>
                    <a:p>
                      <a:pPr marL="0" lvl="0" indent="0">
                        <a:buNone/>
                      </a:pPr>
                      <a:r>
                        <a:rPr lang="en-US"/>
                        <a:t>-How do they compare to an ICE in long term use</a:t>
                      </a:r>
                    </a:p>
                  </a:txBody>
                  <a:tcPr/>
                </a:tc>
                <a:extLst>
                  <a:ext uri="{0D108BD9-81ED-4DB2-BD59-A6C34878D82A}">
                    <a16:rowId xmlns:a16="http://schemas.microsoft.com/office/drawing/2014/main" val="945918445"/>
                  </a:ext>
                </a:extLst>
              </a:tr>
              <a:tr h="725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Environmental effects of mining (consider environment effects of alternative mining/extraction)</a:t>
                      </a:r>
                    </a:p>
                  </a:txBody>
                  <a:tcPr/>
                </a:tc>
                <a:extLst>
                  <a:ext uri="{0D108BD9-81ED-4DB2-BD59-A6C34878D82A}">
                    <a16:rowId xmlns:a16="http://schemas.microsoft.com/office/drawing/2014/main" val="762670775"/>
                  </a:ext>
                </a:extLst>
              </a:tr>
            </a:tbl>
          </a:graphicData>
        </a:graphic>
      </p:graphicFrame>
    </p:spTree>
    <p:extLst>
      <p:ext uri="{BB962C8B-B14F-4D97-AF65-F5344CB8AC3E}">
        <p14:creationId xmlns:p14="http://schemas.microsoft.com/office/powerpoint/2010/main" val="361309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D38-BAB7-71A8-97F3-815509B99573}"/>
              </a:ext>
            </a:extLst>
          </p:cNvPr>
          <p:cNvSpPr>
            <a:spLocks noGrp="1"/>
          </p:cNvSpPr>
          <p:nvPr>
            <p:ph type="title"/>
          </p:nvPr>
        </p:nvSpPr>
        <p:spPr/>
        <p:txBody>
          <a:bodyPr/>
          <a:lstStyle/>
          <a:p>
            <a:r>
              <a:rPr lang="en-US">
                <a:cs typeface="Calibri"/>
              </a:rPr>
              <a:t>Health costs from air pollution</a:t>
            </a:r>
            <a:endParaRPr lang="en-US"/>
          </a:p>
        </p:txBody>
      </p:sp>
      <p:sp>
        <p:nvSpPr>
          <p:cNvPr id="3" name="Content Placeholder 2">
            <a:extLst>
              <a:ext uri="{FF2B5EF4-FFF2-40B4-BE49-F238E27FC236}">
                <a16:creationId xmlns:a16="http://schemas.microsoft.com/office/drawing/2014/main" id="{F229BD7D-AF01-1202-064C-D1EF29CF9CFC}"/>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https://www.hsph.harvard.edu/c-change/news/trechsources/</a:t>
            </a:r>
            <a:endParaRPr lang="en-US">
              <a:ea typeface="+mn-lt"/>
              <a:cs typeface="+mn-lt"/>
            </a:endParaRPr>
          </a:p>
          <a:p>
            <a:r>
              <a:rPr lang="en-US" sz="1200">
                <a:solidFill>
                  <a:srgbClr val="484C58"/>
                </a:solidFill>
                <a:ea typeface="+mn-lt"/>
                <a:cs typeface="+mn-lt"/>
              </a:rPr>
              <a:t>Ozone and fine particulate matter from vehicle emissions in 2016 led to an estimated 7,100 deaths in the Northeast and Mid-Atlantic regions of the U.S</a:t>
            </a:r>
          </a:p>
          <a:p>
            <a:r>
              <a:rPr lang="en-US" sz="1200">
                <a:solidFill>
                  <a:srgbClr val="484C58"/>
                </a:solidFill>
                <a:ea typeface="+mn-lt"/>
                <a:cs typeface="+mn-lt"/>
              </a:rPr>
              <a:t>Region wide, light-duty trucks, which include SUVs, were responsible for the largest number of premature deaths at 2,463 followed by light-duty passenger vehicles (1,881) and heavy-duty trucks (1,465)</a:t>
            </a:r>
            <a:endParaRPr lang="en-US" sz="1200">
              <a:solidFill>
                <a:srgbClr val="484C58"/>
              </a:solidFill>
              <a:cs typeface="Calibri"/>
            </a:endParaRPr>
          </a:p>
          <a:p>
            <a:r>
              <a:rPr lang="en-US" sz="1200">
                <a:solidFill>
                  <a:srgbClr val="484C58"/>
                </a:solidFill>
                <a:cs typeface="Calibri"/>
              </a:rPr>
              <a:t>N</a:t>
            </a:r>
            <a:r>
              <a:rPr lang="en-US" sz="1200">
                <a:solidFill>
                  <a:srgbClr val="484C58"/>
                </a:solidFill>
                <a:ea typeface="+mn-lt"/>
                <a:cs typeface="+mn-lt"/>
              </a:rPr>
              <a:t>ew York, Pennsylvania, and New Jersey were hardest hit with health damages at $21 billion, $13 billion, and $12 billion, respectively, in 2016 (the most recent data available from EPA).</a:t>
            </a:r>
            <a:endParaRPr lang="en-US" sz="1200">
              <a:solidFill>
                <a:srgbClr val="484C58"/>
              </a:solidFill>
              <a:cs typeface="Calibri"/>
            </a:endParaRPr>
          </a:p>
          <a:p>
            <a:r>
              <a:rPr lang="en-US" sz="1200">
                <a:solidFill>
                  <a:srgbClr val="484C58"/>
                </a:solidFill>
                <a:ea typeface="+mn-lt"/>
                <a:cs typeface="+mn-lt"/>
              </a:rPr>
              <a:t>On a ton for ton basis, buses in the New York-Newark-Jersey City metropolitan area had the largest health damages at $4 million for every ton of particulate matter emitted.</a:t>
            </a:r>
            <a:endParaRPr lang="en-US" sz="1200">
              <a:solidFill>
                <a:srgbClr val="484C58"/>
              </a:solidFill>
              <a:cs typeface="Calibri"/>
            </a:endParaRPr>
          </a:p>
          <a:p>
            <a:endParaRPr lang="en-US" sz="1200">
              <a:solidFill>
                <a:srgbClr val="484C58"/>
              </a:solidFill>
              <a:cs typeface="Calibri"/>
            </a:endParaRPr>
          </a:p>
          <a:p>
            <a:endParaRPr lang="en-US" sz="1200">
              <a:solidFill>
                <a:srgbClr val="484C58"/>
              </a:solidFill>
              <a:cs typeface="Calibri"/>
            </a:endParaRPr>
          </a:p>
        </p:txBody>
      </p:sp>
    </p:spTree>
    <p:extLst>
      <p:ext uri="{BB962C8B-B14F-4D97-AF65-F5344CB8AC3E}">
        <p14:creationId xmlns:p14="http://schemas.microsoft.com/office/powerpoint/2010/main" val="424886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39D-2D53-EB5D-61A6-547154D44202}"/>
              </a:ext>
            </a:extLst>
          </p:cNvPr>
          <p:cNvSpPr>
            <a:spLocks noGrp="1"/>
          </p:cNvSpPr>
          <p:nvPr>
            <p:ph type="title"/>
          </p:nvPr>
        </p:nvSpPr>
        <p:spPr/>
        <p:txBody>
          <a:bodyPr/>
          <a:lstStyle/>
          <a:p>
            <a:r>
              <a:rPr lang="en-US"/>
              <a:t>USA EVs – will the sales share of EVs increase?</a:t>
            </a:r>
          </a:p>
        </p:txBody>
      </p:sp>
      <p:sp>
        <p:nvSpPr>
          <p:cNvPr id="3" name="Content Placeholder 2">
            <a:extLst>
              <a:ext uri="{FF2B5EF4-FFF2-40B4-BE49-F238E27FC236}">
                <a16:creationId xmlns:a16="http://schemas.microsoft.com/office/drawing/2014/main" id="{5DF74EE3-6658-E5A3-6C2A-0831FAA76928}"/>
              </a:ext>
            </a:extLst>
          </p:cNvPr>
          <p:cNvSpPr>
            <a:spLocks noGrp="1"/>
          </p:cNvSpPr>
          <p:nvPr>
            <p:ph idx="4294967295"/>
          </p:nvPr>
        </p:nvSpPr>
        <p:spPr>
          <a:xfrm>
            <a:off x="0" y="1827851"/>
            <a:ext cx="6224588" cy="5160963"/>
          </a:xfrm>
        </p:spPr>
        <p:txBody>
          <a:bodyPr/>
          <a:lstStyle/>
          <a:p>
            <a:r>
              <a:rPr lang="en-US"/>
              <a:t>As of 2022, </a:t>
            </a:r>
            <a:r>
              <a:rPr lang="en-US" b="1"/>
              <a:t>USA BEVs are ~US$15,000 more expensive on average.</a:t>
            </a:r>
          </a:p>
          <a:p>
            <a:pPr lvl="1"/>
            <a:r>
              <a:rPr lang="en-US"/>
              <a:t>Whereas Chinese BEVs are near price parity</a:t>
            </a:r>
          </a:p>
          <a:p>
            <a:pPr lvl="1"/>
            <a:r>
              <a:rPr lang="en-US"/>
              <a:t>US uses bigger cars with more range</a:t>
            </a:r>
          </a:p>
          <a:p>
            <a:pPr lvl="1"/>
            <a:endParaRPr lang="en-US"/>
          </a:p>
          <a:p>
            <a:r>
              <a:rPr lang="en-US"/>
              <a:t>~</a:t>
            </a:r>
            <a:r>
              <a:rPr lang="en-US" b="1"/>
              <a:t>US$6,500 </a:t>
            </a:r>
            <a:r>
              <a:rPr lang="en-US"/>
              <a:t>avg IRA incentive for a BEV from now until 2030. Speeds up the progress to price parity</a:t>
            </a:r>
          </a:p>
          <a:p>
            <a:pPr lvl="1"/>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3D4F99DA-3C20-0395-63AD-649C1C1C1CC6}"/>
              </a:ext>
            </a:extLst>
          </p:cNvPr>
          <p:cNvPicPr>
            <a:picLocks noChangeAspect="1"/>
          </p:cNvPicPr>
          <p:nvPr/>
        </p:nvPicPr>
        <p:blipFill>
          <a:blip r:embed="rId3"/>
          <a:stretch>
            <a:fillRect/>
          </a:stretch>
        </p:blipFill>
        <p:spPr>
          <a:xfrm>
            <a:off x="6096000" y="1016000"/>
            <a:ext cx="5884506" cy="4973320"/>
          </a:xfrm>
          <a:prstGeom prst="rect">
            <a:avLst/>
          </a:prstGeom>
        </p:spPr>
      </p:pic>
      <p:sp>
        <p:nvSpPr>
          <p:cNvPr id="5" name="TextBox 4">
            <a:extLst>
              <a:ext uri="{FF2B5EF4-FFF2-40B4-BE49-F238E27FC236}">
                <a16:creationId xmlns:a16="http://schemas.microsoft.com/office/drawing/2014/main" id="{8FAE3DC8-3F7C-F390-6183-435A1CE428C2}"/>
              </a:ext>
            </a:extLst>
          </p:cNvPr>
          <p:cNvSpPr txBox="1"/>
          <p:nvPr/>
        </p:nvSpPr>
        <p:spPr>
          <a:xfrm>
            <a:off x="10108681" y="5667643"/>
            <a:ext cx="3303037" cy="276999"/>
          </a:xfrm>
          <a:prstGeom prst="rect">
            <a:avLst/>
          </a:prstGeom>
          <a:solidFill>
            <a:schemeClr val="bg1"/>
          </a:solidFill>
        </p:spPr>
        <p:txBody>
          <a:bodyPr wrap="square" rtlCol="0">
            <a:spAutoFit/>
          </a:bodyPr>
          <a:lstStyle/>
          <a:p>
            <a:r>
              <a:rPr lang="en-US" sz="1200" i="1">
                <a:solidFill>
                  <a:schemeClr val="accent3"/>
                </a:solidFill>
              </a:rPr>
              <a:t>From IEA EV vehicle outlook</a:t>
            </a:r>
          </a:p>
        </p:txBody>
      </p:sp>
    </p:spTree>
    <p:extLst>
      <p:ext uri="{BB962C8B-B14F-4D97-AF65-F5344CB8AC3E}">
        <p14:creationId xmlns:p14="http://schemas.microsoft.com/office/powerpoint/2010/main" val="181548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7D17-A335-BEF7-5762-915CA2FA1D83}"/>
              </a:ext>
            </a:extLst>
          </p:cNvPr>
          <p:cNvSpPr>
            <a:spLocks noGrp="1"/>
          </p:cNvSpPr>
          <p:nvPr>
            <p:ph type="title"/>
          </p:nvPr>
        </p:nvSpPr>
        <p:spPr/>
        <p:txBody>
          <a:bodyPr/>
          <a:lstStyle/>
          <a:p>
            <a:r>
              <a:rPr lang="en-US"/>
              <a:t>Price parity expectations	</a:t>
            </a:r>
          </a:p>
        </p:txBody>
      </p:sp>
      <p:sp>
        <p:nvSpPr>
          <p:cNvPr id="6" name="TextBox 5">
            <a:extLst>
              <a:ext uri="{FF2B5EF4-FFF2-40B4-BE49-F238E27FC236}">
                <a16:creationId xmlns:a16="http://schemas.microsoft.com/office/drawing/2014/main" id="{1BB042A4-657A-23C1-7446-7180DB4B3FF1}"/>
              </a:ext>
            </a:extLst>
          </p:cNvPr>
          <p:cNvSpPr txBox="1"/>
          <p:nvPr/>
        </p:nvSpPr>
        <p:spPr>
          <a:xfrm>
            <a:off x="279396" y="6087473"/>
            <a:ext cx="5612431" cy="261610"/>
          </a:xfrm>
          <a:prstGeom prst="rect">
            <a:avLst/>
          </a:prstGeom>
          <a:noFill/>
        </p:spPr>
        <p:txBody>
          <a:bodyPr wrap="square" rtlCol="0">
            <a:spAutoFit/>
          </a:bodyPr>
          <a:lstStyle/>
          <a:p>
            <a:r>
              <a:rPr lang="en-US" sz="1100" i="1">
                <a:hlinkClick r:id="rId3"/>
              </a:rPr>
              <a:t>https://theicct.org/wp-content/uploads/2022/10/ev-cost-benefits-2035-oct22.pdf</a:t>
            </a:r>
            <a:r>
              <a:rPr lang="en-US" sz="1100" i="1"/>
              <a:t> </a:t>
            </a:r>
          </a:p>
        </p:txBody>
      </p:sp>
      <p:sp>
        <p:nvSpPr>
          <p:cNvPr id="15" name="TextBox 14">
            <a:extLst>
              <a:ext uri="{FF2B5EF4-FFF2-40B4-BE49-F238E27FC236}">
                <a16:creationId xmlns:a16="http://schemas.microsoft.com/office/drawing/2014/main" id="{08374041-05BD-0DD3-EB65-D7EA92158395}"/>
              </a:ext>
            </a:extLst>
          </p:cNvPr>
          <p:cNvSpPr txBox="1"/>
          <p:nvPr/>
        </p:nvSpPr>
        <p:spPr>
          <a:xfrm>
            <a:off x="7292340" y="1130817"/>
            <a:ext cx="4061460" cy="4801314"/>
          </a:xfrm>
          <a:prstGeom prst="rect">
            <a:avLst/>
          </a:prstGeom>
          <a:noFill/>
        </p:spPr>
        <p:txBody>
          <a:bodyPr wrap="square" rtlCol="0">
            <a:spAutoFit/>
          </a:bodyPr>
          <a:lstStyle/>
          <a:p>
            <a:pPr marL="285750" indent="-285750">
              <a:buFont typeface="Arial" panose="020B0604020202020204" pitchFamily="34" charset="0"/>
              <a:buChar char="•"/>
            </a:pPr>
            <a:r>
              <a:rPr lang="en-US"/>
              <a:t>BEV300 refers to 300miles per charge. Generally, you should fill your EV to 90%, so that’s ~4-6 hours on highways.</a:t>
            </a:r>
          </a:p>
          <a:p>
            <a:pPr marL="742950" lvl="1" indent="-285750">
              <a:buFont typeface="Arial" panose="020B0604020202020204" pitchFamily="34" charset="0"/>
              <a:buChar char="•"/>
            </a:pPr>
            <a:r>
              <a:rPr lang="en-US"/>
              <a:t>300miles is the expected average for USA</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Expectation: 2027-2028</a:t>
            </a:r>
            <a:r>
              <a:rPr lang="en-US"/>
              <a:t> for price parity for 300mile range vehicles </a:t>
            </a:r>
          </a:p>
          <a:p>
            <a:pPr marL="742950" lvl="1" indent="-285750">
              <a:buFont typeface="Arial" panose="020B0604020202020204" pitchFamily="34" charset="0"/>
              <a:buChar char="•"/>
            </a:pPr>
            <a:r>
              <a:rPr lang="en-US"/>
              <a:t>This doesn’t include 6.5k subsidy for IRA!</a:t>
            </a:r>
          </a:p>
          <a:p>
            <a:pPr marL="742950" lvl="1" indent="-285750">
              <a:buFont typeface="Arial" panose="020B0604020202020204" pitchFamily="34" charset="0"/>
              <a:buChar char="•"/>
            </a:pPr>
            <a:r>
              <a:rPr lang="en-US"/>
              <a:t>This graph suggests that range is the most important factor for when a BEV will achieve price parity. All car weights have similar price parity expectations.</a:t>
            </a:r>
          </a:p>
          <a:p>
            <a:endParaRPr lang="en-US"/>
          </a:p>
        </p:txBody>
      </p:sp>
      <p:pic>
        <p:nvPicPr>
          <p:cNvPr id="9" name="Picture 8">
            <a:extLst>
              <a:ext uri="{FF2B5EF4-FFF2-40B4-BE49-F238E27FC236}">
                <a16:creationId xmlns:a16="http://schemas.microsoft.com/office/drawing/2014/main" id="{86C8BAEA-637D-7154-FD62-641D8831B65B}"/>
              </a:ext>
            </a:extLst>
          </p:cNvPr>
          <p:cNvPicPr>
            <a:picLocks noChangeAspect="1"/>
          </p:cNvPicPr>
          <p:nvPr/>
        </p:nvPicPr>
        <p:blipFill>
          <a:blip r:embed="rId4"/>
          <a:stretch>
            <a:fillRect/>
          </a:stretch>
        </p:blipFill>
        <p:spPr>
          <a:xfrm>
            <a:off x="114841" y="1020904"/>
            <a:ext cx="7066404" cy="4801314"/>
          </a:xfrm>
          <a:prstGeom prst="rect">
            <a:avLst/>
          </a:prstGeom>
        </p:spPr>
      </p:pic>
      <p:cxnSp>
        <p:nvCxnSpPr>
          <p:cNvPr id="25" name="Straight Connector 24">
            <a:extLst>
              <a:ext uri="{FF2B5EF4-FFF2-40B4-BE49-F238E27FC236}">
                <a16:creationId xmlns:a16="http://schemas.microsoft.com/office/drawing/2014/main" id="{3A43C900-9A8F-31BC-C9E9-EEB4DA1F0F01}"/>
              </a:ext>
            </a:extLst>
          </p:cNvPr>
          <p:cNvCxnSpPr/>
          <p:nvPr/>
        </p:nvCxnSpPr>
        <p:spPr>
          <a:xfrm>
            <a:off x="1153682" y="1717705"/>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5C2E37-EA0F-F1E6-137C-8943DCB1CE12}"/>
              </a:ext>
            </a:extLst>
          </p:cNvPr>
          <p:cNvCxnSpPr/>
          <p:nvPr/>
        </p:nvCxnSpPr>
        <p:spPr>
          <a:xfrm>
            <a:off x="1153682" y="2758868"/>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FBD6E6-4F04-A94F-5E11-E0B94C9EC3A9}"/>
              </a:ext>
            </a:extLst>
          </p:cNvPr>
          <p:cNvCxnSpPr/>
          <p:nvPr/>
        </p:nvCxnSpPr>
        <p:spPr>
          <a:xfrm>
            <a:off x="1153682" y="3818546"/>
            <a:ext cx="2085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A78927-1784-BE7B-91E3-519B41D3F32D}"/>
              </a:ext>
            </a:extLst>
          </p:cNvPr>
          <p:cNvCxnSpPr>
            <a:cxnSpLocks/>
          </p:cNvCxnSpPr>
          <p:nvPr/>
        </p:nvCxnSpPr>
        <p:spPr>
          <a:xfrm>
            <a:off x="1153682" y="4912407"/>
            <a:ext cx="23500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46190F-FA0F-6718-D17B-3603644B628D}"/>
              </a:ext>
            </a:extLst>
          </p:cNvPr>
          <p:cNvCxnSpPr>
            <a:cxnSpLocks/>
          </p:cNvCxnSpPr>
          <p:nvPr/>
        </p:nvCxnSpPr>
        <p:spPr>
          <a:xfrm>
            <a:off x="3238856" y="1630823"/>
            <a:ext cx="0" cy="36333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DEA6-7004-6CAA-0CBD-0A75172FB5F4}"/>
              </a:ext>
            </a:extLst>
          </p:cNvPr>
          <p:cNvSpPr>
            <a:spLocks noGrp="1"/>
          </p:cNvSpPr>
          <p:nvPr>
            <p:ph type="title"/>
          </p:nvPr>
        </p:nvSpPr>
        <p:spPr/>
        <p:txBody>
          <a:bodyPr/>
          <a:lstStyle/>
          <a:p>
            <a:r>
              <a:rPr lang="en-US"/>
              <a:t>USA truck price parity expectations</a:t>
            </a:r>
          </a:p>
        </p:txBody>
      </p:sp>
      <p:pic>
        <p:nvPicPr>
          <p:cNvPr id="5" name="Content Placeholder 4">
            <a:extLst>
              <a:ext uri="{FF2B5EF4-FFF2-40B4-BE49-F238E27FC236}">
                <a16:creationId xmlns:a16="http://schemas.microsoft.com/office/drawing/2014/main" id="{8816469F-CEB8-065E-5A0B-BAA848CB2EE6}"/>
              </a:ext>
            </a:extLst>
          </p:cNvPr>
          <p:cNvPicPr>
            <a:picLocks noGrp="1" noChangeAspect="1"/>
          </p:cNvPicPr>
          <p:nvPr>
            <p:ph idx="1"/>
          </p:nvPr>
        </p:nvPicPr>
        <p:blipFill>
          <a:blip r:embed="rId2"/>
          <a:stretch>
            <a:fillRect/>
          </a:stretch>
        </p:blipFill>
        <p:spPr>
          <a:xfrm>
            <a:off x="279396" y="964629"/>
            <a:ext cx="7420066" cy="5160963"/>
          </a:xfrm>
        </p:spPr>
      </p:pic>
      <p:sp>
        <p:nvSpPr>
          <p:cNvPr id="4" name="TextBox 3">
            <a:extLst>
              <a:ext uri="{FF2B5EF4-FFF2-40B4-BE49-F238E27FC236}">
                <a16:creationId xmlns:a16="http://schemas.microsoft.com/office/drawing/2014/main" id="{0D5700F8-1B71-8EF8-FD38-09E2AB1B0524}"/>
              </a:ext>
            </a:extLst>
          </p:cNvPr>
          <p:cNvSpPr txBox="1"/>
          <p:nvPr/>
        </p:nvSpPr>
        <p:spPr>
          <a:xfrm>
            <a:off x="7699462" y="1489075"/>
            <a:ext cx="3797320" cy="618630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err="1"/>
              <a:t>Summarised</a:t>
            </a:r>
            <a:r>
              <a:rPr lang="en-US"/>
              <a:t>:</a:t>
            </a:r>
          </a:p>
          <a:p>
            <a:pPr marL="742950" lvl="1" indent="-285750">
              <a:buFont typeface="Arial" panose="020B0604020202020204" pitchFamily="34" charset="0"/>
              <a:buChar char="•"/>
            </a:pPr>
            <a:r>
              <a:rPr lang="en-US"/>
              <a:t>Urban and short haul truck classes (Delivery trucks, buses, </a:t>
            </a:r>
            <a:r>
              <a:rPr lang="en-US" err="1"/>
              <a:t>dumptrucks</a:t>
            </a:r>
            <a:r>
              <a:rPr lang="en-US"/>
              <a:t>, single trailer trucks) expected to reach price parity by end of decade (2028-2030)</a:t>
            </a:r>
            <a:endParaRPr lang="en-US">
              <a:cs typeface="Calibri"/>
            </a:endParaRPr>
          </a:p>
          <a:p>
            <a:pPr marL="285750" indent="-285750">
              <a:buFont typeface="Arial" panose="020B0604020202020204" pitchFamily="34" charset="0"/>
              <a:buChar char="•"/>
            </a:pPr>
            <a:endParaRPr lang="en-US"/>
          </a:p>
          <a:p>
            <a:pPr marL="742950" lvl="1" indent="-285750">
              <a:buFont typeface="Arial" panose="020B0604020202020204" pitchFamily="34" charset="0"/>
              <a:buChar char="•"/>
            </a:pPr>
            <a:r>
              <a:rPr lang="en-US"/>
              <a:t>Long haul trucks unlikely to reach price parity until 2040+, but this is 'upfront cost'.</a:t>
            </a:r>
            <a:endParaRPr lang="en-US">
              <a:cs typeface="Calibri"/>
            </a:endParaRPr>
          </a:p>
          <a:p>
            <a:pPr marL="1200150" lvl="2" indent="-285750">
              <a:buFont typeface="Arial" panose="020B0604020202020204" pitchFamily="34" charset="0"/>
              <a:buChar char="•"/>
            </a:pPr>
            <a:r>
              <a:rPr lang="en-US">
                <a:cs typeface="Calibri"/>
              </a:rPr>
              <a:t>Research shows upfront cost could be higher for diesel</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Fuel cell vehicles upfront cost will be an issue for a long time.</a:t>
            </a:r>
            <a:endParaRPr lang="en-US">
              <a:cs typeface="Calibri"/>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82097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43A1-A1E7-B221-BEB3-22A1A6D3C191}"/>
              </a:ext>
            </a:extLst>
          </p:cNvPr>
          <p:cNvSpPr>
            <a:spLocks noGrp="1"/>
          </p:cNvSpPr>
          <p:nvPr>
            <p:ph type="title"/>
          </p:nvPr>
        </p:nvSpPr>
        <p:spPr/>
        <p:txBody>
          <a:bodyPr/>
          <a:lstStyle/>
          <a:p>
            <a:r>
              <a:rPr lang="en-US">
                <a:cs typeface="Calibri"/>
              </a:rPr>
              <a:t>Quick analysis of TCO for (big) trucks</a:t>
            </a:r>
            <a:endParaRPr lang="en-US"/>
          </a:p>
        </p:txBody>
      </p:sp>
      <p:pic>
        <p:nvPicPr>
          <p:cNvPr id="4" name="Picture 4" descr="Chart, histogram&#10;&#10;Description automatically generated">
            <a:extLst>
              <a:ext uri="{FF2B5EF4-FFF2-40B4-BE49-F238E27FC236}">
                <a16:creationId xmlns:a16="http://schemas.microsoft.com/office/drawing/2014/main" id="{EA86129B-8146-85A3-38FF-DE8B91A10B8E}"/>
              </a:ext>
            </a:extLst>
          </p:cNvPr>
          <p:cNvPicPr>
            <a:picLocks noGrp="1" noChangeAspect="1"/>
          </p:cNvPicPr>
          <p:nvPr>
            <p:ph idx="1"/>
          </p:nvPr>
        </p:nvPicPr>
        <p:blipFill>
          <a:blip r:embed="rId2"/>
          <a:stretch>
            <a:fillRect/>
          </a:stretch>
        </p:blipFill>
        <p:spPr>
          <a:xfrm>
            <a:off x="2897185" y="1137267"/>
            <a:ext cx="5838825" cy="3676650"/>
          </a:xfrm>
        </p:spPr>
      </p:pic>
      <p:sp>
        <p:nvSpPr>
          <p:cNvPr id="5" name="TextBox 4">
            <a:extLst>
              <a:ext uri="{FF2B5EF4-FFF2-40B4-BE49-F238E27FC236}">
                <a16:creationId xmlns:a16="http://schemas.microsoft.com/office/drawing/2014/main" id="{4120503D-40EE-C77D-6EAC-650943DFB32E}"/>
              </a:ext>
            </a:extLst>
          </p:cNvPr>
          <p:cNvSpPr txBox="1"/>
          <p:nvPr/>
        </p:nvSpPr>
        <p:spPr>
          <a:xfrm flipH="1">
            <a:off x="8570618" y="6255925"/>
            <a:ext cx="301930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i="1"/>
              <a:t>https://theicct.org/wp-content/uploads/2023/04/tco-alt-powertrain-long-haul-trucks-us-apr23.pdf</a:t>
            </a:r>
            <a:endParaRPr lang="en-US" sz="1100" i="1">
              <a:cs typeface="Calibri"/>
            </a:endParaRPr>
          </a:p>
        </p:txBody>
      </p:sp>
      <p:sp>
        <p:nvSpPr>
          <p:cNvPr id="7" name="TextBox 6">
            <a:extLst>
              <a:ext uri="{FF2B5EF4-FFF2-40B4-BE49-F238E27FC236}">
                <a16:creationId xmlns:a16="http://schemas.microsoft.com/office/drawing/2014/main" id="{329C62FC-DE2D-45C5-4BDC-019AF8D6E273}"/>
              </a:ext>
            </a:extLst>
          </p:cNvPr>
          <p:cNvSpPr txBox="1"/>
          <p:nvPr/>
        </p:nvSpPr>
        <p:spPr>
          <a:xfrm>
            <a:off x="714963" y="5061185"/>
            <a:ext cx="100565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Trucks for ~750 miles or less are cheaper in 2040</a:t>
            </a:r>
            <a:r>
              <a:rPr lang="en-US" i="1">
                <a:cs typeface="Calibri"/>
              </a:rPr>
              <a:t> (most truck drivers average around 605 to 650 miles per working day)</a:t>
            </a:r>
            <a:endParaRPr lang="en-US" i="1">
              <a:ea typeface="+mn-lt"/>
              <a:cs typeface="+mn-lt"/>
            </a:endParaRPr>
          </a:p>
          <a:p>
            <a:pPr marL="285750" indent="-285750">
              <a:buFont typeface="Arial"/>
              <a:buChar char="•"/>
            </a:pPr>
            <a:r>
              <a:rPr lang="en-US">
                <a:cs typeface="Calibri"/>
              </a:rPr>
              <a:t>Would be interesting to know what the graph is like for 2035.</a:t>
            </a:r>
          </a:p>
          <a:p>
            <a:pPr marL="285750" indent="-285750">
              <a:buFont typeface="Arial"/>
              <a:buChar char="•"/>
            </a:pPr>
            <a:r>
              <a:rPr lang="en-US">
                <a:cs typeface="Calibri"/>
              </a:rPr>
              <a:t>But probably, EV trucks can work, they will just take longer to arrive because of the high range requirement</a:t>
            </a:r>
          </a:p>
        </p:txBody>
      </p:sp>
    </p:spTree>
    <p:extLst>
      <p:ext uri="{BB962C8B-B14F-4D97-AF65-F5344CB8AC3E}">
        <p14:creationId xmlns:p14="http://schemas.microsoft.com/office/powerpoint/2010/main" val="429253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1BB1-C3D5-6E71-C357-364CBC74F5BC}"/>
              </a:ext>
            </a:extLst>
          </p:cNvPr>
          <p:cNvSpPr>
            <a:spLocks noGrp="1"/>
          </p:cNvSpPr>
          <p:nvPr>
            <p:ph type="title"/>
          </p:nvPr>
        </p:nvSpPr>
        <p:spPr/>
        <p:txBody>
          <a:bodyPr/>
          <a:lstStyle/>
          <a:p>
            <a:endParaRPr lang="en-US"/>
          </a:p>
        </p:txBody>
      </p:sp>
      <p:pic>
        <p:nvPicPr>
          <p:cNvPr id="4" name="Picture 4" descr="Chart&#10;&#10;Description automatically generated">
            <a:extLst>
              <a:ext uri="{FF2B5EF4-FFF2-40B4-BE49-F238E27FC236}">
                <a16:creationId xmlns:a16="http://schemas.microsoft.com/office/drawing/2014/main" id="{657CD65C-0881-EAC2-38EB-586662B747A1}"/>
              </a:ext>
            </a:extLst>
          </p:cNvPr>
          <p:cNvPicPr>
            <a:picLocks noGrp="1" noChangeAspect="1"/>
          </p:cNvPicPr>
          <p:nvPr>
            <p:ph idx="1"/>
          </p:nvPr>
        </p:nvPicPr>
        <p:blipFill>
          <a:blip r:embed="rId2"/>
          <a:stretch>
            <a:fillRect/>
          </a:stretch>
        </p:blipFill>
        <p:spPr>
          <a:xfrm>
            <a:off x="2030410" y="395849"/>
            <a:ext cx="7572375" cy="4133850"/>
          </a:xfrm>
        </p:spPr>
      </p:pic>
      <p:sp>
        <p:nvSpPr>
          <p:cNvPr id="5" name="Rectangle: Rounded Corners 4">
            <a:extLst>
              <a:ext uri="{FF2B5EF4-FFF2-40B4-BE49-F238E27FC236}">
                <a16:creationId xmlns:a16="http://schemas.microsoft.com/office/drawing/2014/main" id="{95147C9B-6720-08B6-172B-3247A72C640E}"/>
              </a:ext>
            </a:extLst>
          </p:cNvPr>
          <p:cNvSpPr/>
          <p:nvPr/>
        </p:nvSpPr>
        <p:spPr>
          <a:xfrm>
            <a:off x="3168804" y="1338146"/>
            <a:ext cx="1077951" cy="63190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02AE545-BE38-BAFF-E390-4FABB61611C8}"/>
              </a:ext>
            </a:extLst>
          </p:cNvPr>
          <p:cNvSpPr/>
          <p:nvPr/>
        </p:nvSpPr>
        <p:spPr>
          <a:xfrm>
            <a:off x="6662017" y="1654932"/>
            <a:ext cx="1077951" cy="631902"/>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43CD8EF-F5CB-6BF7-8FA6-7993B6F6D885}"/>
              </a:ext>
            </a:extLst>
          </p:cNvPr>
          <p:cNvSpPr/>
          <p:nvPr/>
        </p:nvSpPr>
        <p:spPr>
          <a:xfrm>
            <a:off x="129366" y="1166910"/>
            <a:ext cx="1899883" cy="162507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BF690F-863C-D6E6-CD51-2D93CAD77E83}"/>
              </a:ext>
            </a:extLst>
          </p:cNvPr>
          <p:cNvSpPr txBox="1"/>
          <p:nvPr/>
        </p:nvSpPr>
        <p:spPr>
          <a:xfrm>
            <a:off x="282539" y="1207213"/>
            <a:ext cx="1635302" cy="15465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Calibri"/>
              </a:rPr>
              <a:t>Manuels expectations for hydrogen price. </a:t>
            </a:r>
            <a:endParaRPr lang="en-US"/>
          </a:p>
          <a:p>
            <a:r>
              <a:rPr lang="en-US" sz="1050">
                <a:cs typeface="Calibri"/>
              </a:rPr>
              <a:t>Expect that most of cost comes from transportation. Niche cases will probably be cheaper where cost of electricity transmission is high (</a:t>
            </a:r>
            <a:r>
              <a:rPr lang="en-US" sz="1050" err="1">
                <a:cs typeface="Calibri"/>
              </a:rPr>
              <a:t>eg.</a:t>
            </a:r>
            <a:r>
              <a:rPr lang="en-US" sz="1050">
                <a:cs typeface="Calibri"/>
              </a:rPr>
              <a:t> Peruvian Jungle)</a:t>
            </a:r>
            <a:endParaRPr lang="en-US"/>
          </a:p>
        </p:txBody>
      </p:sp>
    </p:spTree>
    <p:extLst>
      <p:ext uri="{BB962C8B-B14F-4D97-AF65-F5344CB8AC3E}">
        <p14:creationId xmlns:p14="http://schemas.microsoft.com/office/powerpoint/2010/main" val="299168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80DD-297B-97FA-98FD-58E7B721592C}"/>
              </a:ext>
            </a:extLst>
          </p:cNvPr>
          <p:cNvSpPr>
            <a:spLocks noGrp="1"/>
          </p:cNvSpPr>
          <p:nvPr>
            <p:ph type="title"/>
          </p:nvPr>
        </p:nvSpPr>
        <p:spPr/>
        <p:txBody>
          <a:bodyPr/>
          <a:lstStyle/>
          <a:p>
            <a:r>
              <a:rPr lang="en-US"/>
              <a:t>Impending storm:</a:t>
            </a:r>
            <a:br>
              <a:rPr lang="en-US"/>
            </a:br>
            <a:r>
              <a:rPr lang="en-US"/>
              <a:t>Resource extraction and refining</a:t>
            </a:r>
          </a:p>
        </p:txBody>
      </p:sp>
      <p:sp>
        <p:nvSpPr>
          <p:cNvPr id="7" name="Content Placeholder 6">
            <a:extLst>
              <a:ext uri="{FF2B5EF4-FFF2-40B4-BE49-F238E27FC236}">
                <a16:creationId xmlns:a16="http://schemas.microsoft.com/office/drawing/2014/main" id="{5146C5F8-3BD8-848A-57E2-BE89DBDB8F4F}"/>
              </a:ext>
            </a:extLst>
          </p:cNvPr>
          <p:cNvSpPr>
            <a:spLocks noGrp="1"/>
          </p:cNvSpPr>
          <p:nvPr>
            <p:ph idx="1"/>
          </p:nvPr>
        </p:nvSpPr>
        <p:spPr>
          <a:xfrm>
            <a:off x="279396" y="1016000"/>
            <a:ext cx="4217959" cy="5160963"/>
          </a:xfrm>
        </p:spPr>
        <p:txBody>
          <a:bodyPr>
            <a:normAutofit/>
          </a:bodyPr>
          <a:lstStyle/>
          <a:p>
            <a:r>
              <a:rPr lang="en-US"/>
              <a:t>EVs use around six times more minerals than conventional vehicles. These are also harder to extract and refine.</a:t>
            </a:r>
          </a:p>
          <a:p>
            <a:endParaRPr lang="en-US"/>
          </a:p>
          <a:p>
            <a:r>
              <a:rPr lang="en-US"/>
              <a:t>For mines, global average lead times from discovery to production are about 17 years</a:t>
            </a:r>
          </a:p>
          <a:p>
            <a:endParaRPr lang="en-US"/>
          </a:p>
          <a:p>
            <a:r>
              <a:rPr lang="en-US"/>
              <a:t>There are security of supply concerns for everyone except China:</a:t>
            </a:r>
          </a:p>
          <a:p>
            <a:pPr lvl="1"/>
            <a:r>
              <a:rPr lang="en-US"/>
              <a:t>China controls 80% of rare earth materials with new SOE</a:t>
            </a:r>
          </a:p>
          <a:p>
            <a:pPr lvl="1"/>
            <a:r>
              <a:rPr lang="en-US"/>
              <a:t> 50% or more of copper refining with comparable shares for other metals;</a:t>
            </a:r>
          </a:p>
          <a:p>
            <a:pPr lvl="1"/>
            <a:r>
              <a:rPr lang="en-US"/>
              <a:t>~70-80% or more of large format battery manufacturing capacity</a:t>
            </a:r>
          </a:p>
        </p:txBody>
      </p:sp>
      <p:pic>
        <p:nvPicPr>
          <p:cNvPr id="9" name="Picture 8">
            <a:extLst>
              <a:ext uri="{FF2B5EF4-FFF2-40B4-BE49-F238E27FC236}">
                <a16:creationId xmlns:a16="http://schemas.microsoft.com/office/drawing/2014/main" id="{BCF05EA6-85DA-ABC5-CF6B-11339578995A}"/>
              </a:ext>
            </a:extLst>
          </p:cNvPr>
          <p:cNvPicPr>
            <a:picLocks noChangeAspect="1"/>
          </p:cNvPicPr>
          <p:nvPr/>
        </p:nvPicPr>
        <p:blipFill rotWithShape="1">
          <a:blip r:embed="rId2"/>
          <a:srcRect b="6403"/>
          <a:stretch/>
        </p:blipFill>
        <p:spPr>
          <a:xfrm>
            <a:off x="4701122" y="81808"/>
            <a:ext cx="7186601" cy="3557132"/>
          </a:xfrm>
          <a:prstGeom prst="rect">
            <a:avLst/>
          </a:prstGeom>
        </p:spPr>
      </p:pic>
      <p:pic>
        <p:nvPicPr>
          <p:cNvPr id="11" name="Picture 10">
            <a:extLst>
              <a:ext uri="{FF2B5EF4-FFF2-40B4-BE49-F238E27FC236}">
                <a16:creationId xmlns:a16="http://schemas.microsoft.com/office/drawing/2014/main" id="{FC7EDA1C-A4B0-FFAA-1F91-FB37F4F59056}"/>
              </a:ext>
            </a:extLst>
          </p:cNvPr>
          <p:cNvPicPr>
            <a:picLocks noChangeAspect="1"/>
          </p:cNvPicPr>
          <p:nvPr/>
        </p:nvPicPr>
        <p:blipFill>
          <a:blip r:embed="rId3"/>
          <a:stretch>
            <a:fillRect/>
          </a:stretch>
        </p:blipFill>
        <p:spPr>
          <a:xfrm>
            <a:off x="4795214" y="3429000"/>
            <a:ext cx="7396786" cy="3301105"/>
          </a:xfrm>
          <a:prstGeom prst="rect">
            <a:avLst/>
          </a:prstGeom>
        </p:spPr>
      </p:pic>
      <p:sp>
        <p:nvSpPr>
          <p:cNvPr id="12" name="TextBox 11">
            <a:extLst>
              <a:ext uri="{FF2B5EF4-FFF2-40B4-BE49-F238E27FC236}">
                <a16:creationId xmlns:a16="http://schemas.microsoft.com/office/drawing/2014/main" id="{03EE0DFE-A39A-9C3C-D16F-919A038459ED}"/>
              </a:ext>
            </a:extLst>
          </p:cNvPr>
          <p:cNvSpPr txBox="1"/>
          <p:nvPr/>
        </p:nvSpPr>
        <p:spPr>
          <a:xfrm>
            <a:off x="8698909" y="6453106"/>
            <a:ext cx="3790950" cy="553998"/>
          </a:xfrm>
          <a:prstGeom prst="rect">
            <a:avLst/>
          </a:prstGeom>
          <a:solidFill>
            <a:schemeClr val="bg1"/>
          </a:solidFill>
        </p:spPr>
        <p:txBody>
          <a:bodyPr wrap="square" rtlCol="0">
            <a:spAutoFit/>
          </a:bodyPr>
          <a:lstStyle/>
          <a:p>
            <a:r>
              <a:rPr lang="en-US" sz="1000" i="1">
                <a:solidFill>
                  <a:schemeClr val="accent3"/>
                </a:solidFill>
              </a:rPr>
              <a:t>All figures based on world totals. From IEA: </a:t>
            </a:r>
            <a:r>
              <a:rPr lang="en-US" sz="1000" i="1">
                <a:solidFill>
                  <a:schemeClr val="accent3"/>
                </a:solidFill>
                <a:effectLst/>
                <a:latin typeface="Graphik"/>
              </a:rPr>
              <a:t>The Role of Critical Minerals in Clean Energy Transitions</a:t>
            </a:r>
          </a:p>
          <a:p>
            <a:r>
              <a:rPr lang="en-US" sz="1000" i="1">
                <a:solidFill>
                  <a:schemeClr val="accent3"/>
                </a:solidFill>
              </a:rPr>
              <a:t>   </a:t>
            </a:r>
          </a:p>
        </p:txBody>
      </p:sp>
    </p:spTree>
    <p:extLst>
      <p:ext uri="{BB962C8B-B14F-4D97-AF65-F5344CB8AC3E}">
        <p14:creationId xmlns:p14="http://schemas.microsoft.com/office/powerpoint/2010/main" val="101503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9234-C60B-87DE-E3F6-1129DEC3B4C3}"/>
              </a:ext>
            </a:extLst>
          </p:cNvPr>
          <p:cNvSpPr>
            <a:spLocks noGrp="1"/>
          </p:cNvSpPr>
          <p:nvPr>
            <p:ph type="title"/>
          </p:nvPr>
        </p:nvSpPr>
        <p:spPr/>
        <p:txBody>
          <a:bodyPr/>
          <a:lstStyle/>
          <a:p>
            <a:r>
              <a:rPr lang="en-US"/>
              <a:t>Cheaper battery chemistries </a:t>
            </a:r>
            <a:r>
              <a:rPr lang="en-US" i="1"/>
              <a:t>could</a:t>
            </a:r>
            <a:r>
              <a:rPr lang="en-US"/>
              <a:t> alleviate raw material concerns?</a:t>
            </a:r>
          </a:p>
        </p:txBody>
      </p:sp>
      <p:pic>
        <p:nvPicPr>
          <p:cNvPr id="5" name="Content Placeholder 4">
            <a:extLst>
              <a:ext uri="{FF2B5EF4-FFF2-40B4-BE49-F238E27FC236}">
                <a16:creationId xmlns:a16="http://schemas.microsoft.com/office/drawing/2014/main" id="{08BD7C11-F24F-025D-C9E1-D015C73275B5}"/>
              </a:ext>
            </a:extLst>
          </p:cNvPr>
          <p:cNvPicPr>
            <a:picLocks noGrp="1" noChangeAspect="1"/>
          </p:cNvPicPr>
          <p:nvPr>
            <p:ph idx="1"/>
          </p:nvPr>
        </p:nvPicPr>
        <p:blipFill>
          <a:blip r:embed="rId2"/>
          <a:stretch>
            <a:fillRect/>
          </a:stretch>
        </p:blipFill>
        <p:spPr>
          <a:xfrm>
            <a:off x="431800" y="1874727"/>
            <a:ext cx="6435023" cy="3271254"/>
          </a:xfrm>
        </p:spPr>
      </p:pic>
      <p:sp>
        <p:nvSpPr>
          <p:cNvPr id="6" name="TextBox 5">
            <a:extLst>
              <a:ext uri="{FF2B5EF4-FFF2-40B4-BE49-F238E27FC236}">
                <a16:creationId xmlns:a16="http://schemas.microsoft.com/office/drawing/2014/main" id="{123B37C7-D9DE-2BA5-7B94-254CB3348C82}"/>
              </a:ext>
            </a:extLst>
          </p:cNvPr>
          <p:cNvSpPr txBox="1"/>
          <p:nvPr/>
        </p:nvSpPr>
        <p:spPr>
          <a:xfrm>
            <a:off x="7620000" y="1874727"/>
            <a:ext cx="3733800" cy="3108543"/>
          </a:xfrm>
          <a:prstGeom prst="rect">
            <a:avLst/>
          </a:prstGeom>
          <a:noFill/>
        </p:spPr>
        <p:txBody>
          <a:bodyPr wrap="square" rtlCol="0">
            <a:spAutoFit/>
          </a:bodyPr>
          <a:lstStyle/>
          <a:p>
            <a:r>
              <a:rPr lang="en-US" u="sng"/>
              <a:t>Share in 2022:</a:t>
            </a:r>
          </a:p>
          <a:p>
            <a:r>
              <a:rPr lang="en-US"/>
              <a:t>NCA – 10%</a:t>
            </a:r>
          </a:p>
          <a:p>
            <a:r>
              <a:rPr lang="en-US"/>
              <a:t>NMC333 – 5%</a:t>
            </a:r>
          </a:p>
          <a:p>
            <a:r>
              <a:rPr lang="en-US"/>
              <a:t>NMC811 – 15%</a:t>
            </a:r>
          </a:p>
          <a:p>
            <a:r>
              <a:rPr lang="en-US"/>
              <a:t>LFP – 25%</a:t>
            </a:r>
          </a:p>
          <a:p>
            <a:r>
              <a:rPr lang="en-US"/>
              <a:t>NA-ion – 0.5%</a:t>
            </a:r>
          </a:p>
          <a:p>
            <a:endParaRPr lang="en-US"/>
          </a:p>
          <a:p>
            <a:endParaRPr lang="en-US" sz="1400" i="1"/>
          </a:p>
          <a:p>
            <a:r>
              <a:rPr lang="en-US" sz="1400" i="1"/>
              <a:t>Notes: Na-ion = Sodium ion; LFP = Lithium iron phosphate; NMC = Lithium nickel manganese cobalt oxide; NCA = Lithium nickel cobalt </a:t>
            </a:r>
            <a:r>
              <a:rPr lang="en-US" sz="1400" i="1" err="1"/>
              <a:t>aluminium</a:t>
            </a:r>
            <a:r>
              <a:rPr lang="en-US" sz="1400" i="1"/>
              <a:t> oxide. </a:t>
            </a:r>
            <a:endParaRPr lang="en-US" i="1"/>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82C4164-B61C-4C42-17D2-84127EDF1A89}"/>
                  </a:ext>
                </a:extLst>
              </p14:cNvPr>
              <p14:cNvContentPartPr/>
              <p14:nvPr/>
            </p14:nvContentPartPr>
            <p14:xfrm>
              <a:off x="1190593" y="3966787"/>
              <a:ext cx="326880" cy="11520"/>
            </p14:xfrm>
          </p:contentPart>
        </mc:Choice>
        <mc:Fallback xmlns="">
          <p:pic>
            <p:nvPicPr>
              <p:cNvPr id="3" name="Ink 2">
                <a:extLst>
                  <a:ext uri="{FF2B5EF4-FFF2-40B4-BE49-F238E27FC236}">
                    <a16:creationId xmlns:a16="http://schemas.microsoft.com/office/drawing/2014/main" id="{C82C4164-B61C-4C42-17D2-84127EDF1A89}"/>
                  </a:ext>
                </a:extLst>
              </p:cNvPr>
              <p:cNvPicPr/>
              <p:nvPr/>
            </p:nvPicPr>
            <p:blipFill>
              <a:blip r:embed="rId4"/>
              <a:stretch>
                <a:fillRect/>
              </a:stretch>
            </p:blipFill>
            <p:spPr>
              <a:xfrm>
                <a:off x="1154593" y="3894787"/>
                <a:ext cx="3985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407C44-3E9C-5D65-B90A-FEEA788169C2}"/>
                  </a:ext>
                </a:extLst>
              </p14:cNvPr>
              <p14:cNvContentPartPr/>
              <p14:nvPr/>
            </p14:nvContentPartPr>
            <p14:xfrm>
              <a:off x="1140913" y="4370347"/>
              <a:ext cx="393120" cy="17280"/>
            </p14:xfrm>
          </p:contentPart>
        </mc:Choice>
        <mc:Fallback xmlns="">
          <p:pic>
            <p:nvPicPr>
              <p:cNvPr id="4" name="Ink 3">
                <a:extLst>
                  <a:ext uri="{FF2B5EF4-FFF2-40B4-BE49-F238E27FC236}">
                    <a16:creationId xmlns:a16="http://schemas.microsoft.com/office/drawing/2014/main" id="{0D407C44-3E9C-5D65-B90A-FEEA788169C2}"/>
                  </a:ext>
                </a:extLst>
              </p:cNvPr>
              <p:cNvPicPr/>
              <p:nvPr/>
            </p:nvPicPr>
            <p:blipFill>
              <a:blip r:embed="rId6"/>
              <a:stretch>
                <a:fillRect/>
              </a:stretch>
            </p:blipFill>
            <p:spPr>
              <a:xfrm>
                <a:off x="1104913" y="4298347"/>
                <a:ext cx="464760" cy="160920"/>
              </a:xfrm>
              <a:prstGeom prst="rect">
                <a:avLst/>
              </a:prstGeom>
            </p:spPr>
          </p:pic>
        </mc:Fallback>
      </mc:AlternateContent>
    </p:spTree>
    <p:extLst>
      <p:ext uri="{BB962C8B-B14F-4D97-AF65-F5344CB8AC3E}">
        <p14:creationId xmlns:p14="http://schemas.microsoft.com/office/powerpoint/2010/main" val="1349173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C75B-6A21-23BE-16B9-B295E97DDB81}"/>
              </a:ext>
            </a:extLst>
          </p:cNvPr>
          <p:cNvSpPr>
            <a:spLocks noGrp="1"/>
          </p:cNvSpPr>
          <p:nvPr>
            <p:ph type="title"/>
          </p:nvPr>
        </p:nvSpPr>
        <p:spPr/>
        <p:txBody>
          <a:bodyPr/>
          <a:lstStyle/>
          <a:p>
            <a:r>
              <a:rPr lang="en-US"/>
              <a:t>Charging</a:t>
            </a:r>
          </a:p>
        </p:txBody>
      </p:sp>
      <p:sp>
        <p:nvSpPr>
          <p:cNvPr id="3" name="Content Placeholder 2">
            <a:extLst>
              <a:ext uri="{FF2B5EF4-FFF2-40B4-BE49-F238E27FC236}">
                <a16:creationId xmlns:a16="http://schemas.microsoft.com/office/drawing/2014/main" id="{ADCE8B8C-760C-D67B-CBC8-2FE08F2E966A}"/>
              </a:ext>
            </a:extLst>
          </p:cNvPr>
          <p:cNvSpPr>
            <a:spLocks noGrp="1"/>
          </p:cNvSpPr>
          <p:nvPr>
            <p:ph idx="1"/>
          </p:nvPr>
        </p:nvSpPr>
        <p:spPr>
          <a:xfrm>
            <a:off x="324891" y="1132115"/>
            <a:ext cx="5553370" cy="4869543"/>
          </a:xfrm>
        </p:spPr>
        <p:txBody>
          <a:bodyPr>
            <a:normAutofit lnSpcReduction="10000"/>
          </a:bodyPr>
          <a:lstStyle/>
          <a:p>
            <a:r>
              <a:rPr lang="en-US"/>
              <a:t>Number of public chargers depends on ability for owners to charge at home. </a:t>
            </a:r>
          </a:p>
          <a:p>
            <a:pPr lvl="1"/>
            <a:r>
              <a:rPr lang="en-US" i="1"/>
              <a:t>USA needs less than China.</a:t>
            </a:r>
          </a:p>
          <a:p>
            <a:r>
              <a:rPr lang="en-US"/>
              <a:t>Faster chargers mean more cars charged, so less chargers needed (</a:t>
            </a:r>
            <a:r>
              <a:rPr lang="en-US">
                <a:solidFill>
                  <a:srgbClr val="FF0000"/>
                </a:solidFill>
              </a:rPr>
              <a:t>red</a:t>
            </a:r>
            <a:r>
              <a:rPr lang="en-US"/>
              <a:t> </a:t>
            </a:r>
            <a:r>
              <a:rPr lang="en-US">
                <a:solidFill>
                  <a:srgbClr val="FF0000"/>
                </a:solidFill>
              </a:rPr>
              <a:t>square</a:t>
            </a:r>
            <a:r>
              <a:rPr lang="en-US"/>
              <a:t> is the kw equivalent)</a:t>
            </a:r>
          </a:p>
          <a:p>
            <a:pPr lvl="1"/>
            <a:r>
              <a:rPr lang="en-US" i="1"/>
              <a:t>Korea has relatively slow chargers.</a:t>
            </a:r>
          </a:p>
          <a:p>
            <a:r>
              <a:rPr lang="en-US"/>
              <a:t>Would be interesting to quantify transmission costs. How much does it add to the total cost? Are governments including this in their planning?</a:t>
            </a:r>
          </a:p>
          <a:p>
            <a:pPr lvl="1"/>
            <a:r>
              <a:rPr lang="en-US"/>
              <a:t>Another hurdle for electrifying trucks is the cost of public charging because it needs higher power transmission capacity.</a:t>
            </a:r>
          </a:p>
        </p:txBody>
      </p:sp>
      <p:pic>
        <p:nvPicPr>
          <p:cNvPr id="4" name="Picture 3">
            <a:extLst>
              <a:ext uri="{FF2B5EF4-FFF2-40B4-BE49-F238E27FC236}">
                <a16:creationId xmlns:a16="http://schemas.microsoft.com/office/drawing/2014/main" id="{152D5740-9A9E-4680-AD19-CB36A0094E26}"/>
              </a:ext>
            </a:extLst>
          </p:cNvPr>
          <p:cNvPicPr>
            <a:picLocks noChangeAspect="1"/>
          </p:cNvPicPr>
          <p:nvPr/>
        </p:nvPicPr>
        <p:blipFill>
          <a:blip r:embed="rId2"/>
          <a:stretch>
            <a:fillRect/>
          </a:stretch>
        </p:blipFill>
        <p:spPr>
          <a:xfrm>
            <a:off x="6313740" y="233073"/>
            <a:ext cx="5553370" cy="3106323"/>
          </a:xfrm>
          <a:prstGeom prst="rect">
            <a:avLst/>
          </a:prstGeom>
        </p:spPr>
      </p:pic>
      <p:pic>
        <p:nvPicPr>
          <p:cNvPr id="5" name="Picture 4">
            <a:extLst>
              <a:ext uri="{FF2B5EF4-FFF2-40B4-BE49-F238E27FC236}">
                <a16:creationId xmlns:a16="http://schemas.microsoft.com/office/drawing/2014/main" id="{7AC83BA1-69B7-B4CC-02F5-20CE84772DFF}"/>
              </a:ext>
            </a:extLst>
          </p:cNvPr>
          <p:cNvPicPr>
            <a:picLocks noChangeAspect="1"/>
          </p:cNvPicPr>
          <p:nvPr/>
        </p:nvPicPr>
        <p:blipFill>
          <a:blip r:embed="rId3"/>
          <a:stretch>
            <a:fillRect/>
          </a:stretch>
        </p:blipFill>
        <p:spPr>
          <a:xfrm>
            <a:off x="6395571" y="3339396"/>
            <a:ext cx="5239957" cy="3275910"/>
          </a:xfrm>
          <a:prstGeom prst="rect">
            <a:avLst/>
          </a:prstGeom>
        </p:spPr>
      </p:pic>
    </p:spTree>
    <p:extLst>
      <p:ext uri="{BB962C8B-B14F-4D97-AF65-F5344CB8AC3E}">
        <p14:creationId xmlns:p14="http://schemas.microsoft.com/office/powerpoint/2010/main" val="3594853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C3974FC9-2592-E455-876F-4E6864DCEF8D}"/>
              </a:ext>
            </a:extLst>
          </p:cNvPr>
          <p:cNvGraphicFramePr>
            <a:graphicFrameLocks noGrp="1"/>
          </p:cNvGraphicFramePr>
          <p:nvPr>
            <p:extLst>
              <p:ext uri="{D42A27DB-BD31-4B8C-83A1-F6EECF244321}">
                <p14:modId xmlns:p14="http://schemas.microsoft.com/office/powerpoint/2010/main" val="3518200624"/>
              </p:ext>
            </p:extLst>
          </p:nvPr>
        </p:nvGraphicFramePr>
        <p:xfrm>
          <a:off x="1611466" y="613757"/>
          <a:ext cx="8347050" cy="6156960"/>
        </p:xfrm>
        <a:graphic>
          <a:graphicData uri="http://schemas.openxmlformats.org/drawingml/2006/table">
            <a:tbl>
              <a:tblPr firstRow="1" bandRow="1">
                <a:tableStyleId>{5C22544A-7EE6-4342-B048-85BDC9FD1C3A}</a:tableStyleId>
              </a:tblPr>
              <a:tblGrid>
                <a:gridCol w="1669410">
                  <a:extLst>
                    <a:ext uri="{9D8B030D-6E8A-4147-A177-3AD203B41FA5}">
                      <a16:colId xmlns:a16="http://schemas.microsoft.com/office/drawing/2014/main" val="578998573"/>
                    </a:ext>
                  </a:extLst>
                </a:gridCol>
                <a:gridCol w="1669410">
                  <a:extLst>
                    <a:ext uri="{9D8B030D-6E8A-4147-A177-3AD203B41FA5}">
                      <a16:colId xmlns:a16="http://schemas.microsoft.com/office/drawing/2014/main" val="3672652498"/>
                    </a:ext>
                  </a:extLst>
                </a:gridCol>
                <a:gridCol w="1669410">
                  <a:extLst>
                    <a:ext uri="{9D8B030D-6E8A-4147-A177-3AD203B41FA5}">
                      <a16:colId xmlns:a16="http://schemas.microsoft.com/office/drawing/2014/main" val="392175829"/>
                    </a:ext>
                  </a:extLst>
                </a:gridCol>
                <a:gridCol w="1669410">
                  <a:extLst>
                    <a:ext uri="{9D8B030D-6E8A-4147-A177-3AD203B41FA5}">
                      <a16:colId xmlns:a16="http://schemas.microsoft.com/office/drawing/2014/main" val="650094334"/>
                    </a:ext>
                  </a:extLst>
                </a:gridCol>
                <a:gridCol w="1669410">
                  <a:extLst>
                    <a:ext uri="{9D8B030D-6E8A-4147-A177-3AD203B41FA5}">
                      <a16:colId xmlns:a16="http://schemas.microsoft.com/office/drawing/2014/main" val="96026937"/>
                    </a:ext>
                  </a:extLst>
                </a:gridCol>
              </a:tblGrid>
              <a:tr h="687059">
                <a:tc>
                  <a:txBody>
                    <a:bodyPr/>
                    <a:lstStyle/>
                    <a:p>
                      <a:r>
                        <a:rPr lang="en-US"/>
                        <a:t>Economy</a:t>
                      </a:r>
                    </a:p>
                  </a:txBody>
                  <a:tcPr/>
                </a:tc>
                <a:tc>
                  <a:txBody>
                    <a:bodyPr/>
                    <a:lstStyle/>
                    <a:p>
                      <a:r>
                        <a:rPr lang="en-US"/>
                        <a:t>Cost</a:t>
                      </a:r>
                    </a:p>
                  </a:txBody>
                  <a:tcPr/>
                </a:tc>
                <a:tc>
                  <a:txBody>
                    <a:bodyPr/>
                    <a:lstStyle/>
                    <a:p>
                      <a:r>
                        <a:rPr lang="en-US"/>
                        <a:t>Number of chargers (all by 2030)</a:t>
                      </a:r>
                    </a:p>
                  </a:txBody>
                  <a:tcPr/>
                </a:tc>
                <a:tc>
                  <a:txBody>
                    <a:bodyPr/>
                    <a:lstStyle/>
                    <a:p>
                      <a:r>
                        <a:rPr lang="en-US" err="1"/>
                        <a:t>Programme</a:t>
                      </a:r>
                      <a:endParaRPr lang="en-US"/>
                    </a:p>
                  </a:txBody>
                  <a:tcPr/>
                </a:tc>
                <a:tc>
                  <a:txBody>
                    <a:bodyPr/>
                    <a:lstStyle/>
                    <a:p>
                      <a:r>
                        <a:rPr lang="en-US" dirty="0"/>
                        <a:t>Comment</a:t>
                      </a:r>
                    </a:p>
                  </a:txBody>
                  <a:tcPr/>
                </a:tc>
                <a:extLst>
                  <a:ext uri="{0D108BD9-81ED-4DB2-BD59-A6C34878D82A}">
                    <a16:rowId xmlns:a16="http://schemas.microsoft.com/office/drawing/2014/main" val="3368045713"/>
                  </a:ext>
                </a:extLst>
              </a:tr>
              <a:tr h="877262">
                <a:tc>
                  <a:txBody>
                    <a:bodyPr/>
                    <a:lstStyle/>
                    <a:p>
                      <a:r>
                        <a:rPr lang="en-US"/>
                        <a:t>USA</a:t>
                      </a:r>
                    </a:p>
                  </a:txBody>
                  <a:tcPr/>
                </a:tc>
                <a:tc>
                  <a:txBody>
                    <a:bodyPr/>
                    <a:lstStyle/>
                    <a:p>
                      <a:r>
                        <a:rPr lang="en-US"/>
                        <a:t>USD5billion </a:t>
                      </a:r>
                    </a:p>
                  </a:txBody>
                  <a:tcPr/>
                </a:tc>
                <a:tc>
                  <a:txBody>
                    <a:bodyPr/>
                    <a:lstStyle/>
                    <a:p>
                      <a:r>
                        <a:rPr lang="en-US"/>
                        <a:t>500 000</a:t>
                      </a:r>
                    </a:p>
                  </a:txBody>
                  <a:tcPr/>
                </a:tc>
                <a:tc>
                  <a:txBody>
                    <a:bodyPr/>
                    <a:lstStyle/>
                    <a:p>
                      <a:r>
                        <a:rPr lang="en-US" sz="1400" dirty="0"/>
                        <a:t>National Electric Vehicle Infrastructure (NEVI) through BIL (bipartisan infrastructure law)</a:t>
                      </a:r>
                    </a:p>
                  </a:txBody>
                  <a:tcPr/>
                </a:tc>
                <a:tc>
                  <a:txBody>
                    <a:bodyPr/>
                    <a:lstStyle/>
                    <a:p>
                      <a:r>
                        <a:rPr lang="en-US" b="1"/>
                        <a:t>($10,000 per charger)</a:t>
                      </a:r>
                    </a:p>
                  </a:txBody>
                  <a:tcPr/>
                </a:tc>
                <a:extLst>
                  <a:ext uri="{0D108BD9-81ED-4DB2-BD59-A6C34878D82A}">
                    <a16:rowId xmlns:a16="http://schemas.microsoft.com/office/drawing/2014/main" val="2496634690"/>
                  </a:ext>
                </a:extLst>
              </a:tr>
              <a:tr h="1740551">
                <a:tc>
                  <a:txBody>
                    <a:bodyPr/>
                    <a:lstStyle/>
                    <a:p>
                      <a:r>
                        <a:rPr lang="en-US"/>
                        <a:t>USA</a:t>
                      </a:r>
                    </a:p>
                  </a:txBody>
                  <a:tcPr/>
                </a:tc>
                <a:tc>
                  <a:txBody>
                    <a:bodyPr/>
                    <a:lstStyle/>
                    <a:p>
                      <a:r>
                        <a:rPr lang="en-US"/>
                        <a:t>800,000*$10,000 = </a:t>
                      </a:r>
                    </a:p>
                    <a:p>
                      <a:r>
                        <a:rPr lang="en-US" b="1"/>
                        <a:t>$20 billion? </a:t>
                      </a:r>
                      <a:r>
                        <a:rPr lang="en-US" i="1"/>
                        <a:t>&lt;- probably too high?</a:t>
                      </a:r>
                      <a:endParaRPr lang="en-US" sz="1400" i="1"/>
                    </a:p>
                    <a:p>
                      <a:r>
                        <a:rPr lang="en-US" sz="1400" i="1"/>
                        <a:t>(800,000 is number of remaining chargers, 10,000 is $100,000/10)</a:t>
                      </a:r>
                    </a:p>
                  </a:txBody>
                  <a:tcPr/>
                </a:tc>
                <a:tc>
                  <a:txBody>
                    <a:bodyPr/>
                    <a:lstStyle/>
                    <a:p>
                      <a:r>
                        <a:rPr lang="en-US"/>
                        <a:t>NAN : Tax credit (&lt;=30% per charger up to $100,000)</a:t>
                      </a:r>
                    </a:p>
                  </a:txBody>
                  <a:tcPr/>
                </a:tc>
                <a:tc>
                  <a:txBody>
                    <a:bodyPr/>
                    <a:lstStyle/>
                    <a:p>
                      <a:r>
                        <a:rPr lang="en-US" dirty="0"/>
                        <a:t>IRA (inflation reduction act)</a:t>
                      </a:r>
                    </a:p>
                  </a:txBody>
                  <a:tcPr/>
                </a:tc>
                <a:tc>
                  <a:txBody>
                    <a:bodyPr/>
                    <a:lstStyle/>
                    <a:p>
                      <a:r>
                        <a:rPr lang="en-US" sz="1400"/>
                        <a:t>Number of chargers expected to reach over 1.3 million in 2030. In 2030, there are expected to be about 30 electric LDVs per charging point. (IEA)</a:t>
                      </a:r>
                    </a:p>
                  </a:txBody>
                  <a:tcPr/>
                </a:tc>
                <a:extLst>
                  <a:ext uri="{0D108BD9-81ED-4DB2-BD59-A6C34878D82A}">
                    <a16:rowId xmlns:a16="http://schemas.microsoft.com/office/drawing/2014/main" val="1282331613"/>
                  </a:ext>
                </a:extLst>
              </a:tr>
              <a:tr h="480942">
                <a:tc>
                  <a:txBody>
                    <a:bodyPr/>
                    <a:lstStyle/>
                    <a:p>
                      <a:r>
                        <a:rPr lang="en-US"/>
                        <a:t>UK</a:t>
                      </a:r>
                    </a:p>
                  </a:txBody>
                  <a:tcPr/>
                </a:tc>
                <a:tc>
                  <a:txBody>
                    <a:bodyPr/>
                    <a:lstStyle/>
                    <a:p>
                      <a:r>
                        <a:rPr lang="en-US"/>
                        <a:t>USD2.1billion</a:t>
                      </a:r>
                    </a:p>
                  </a:txBody>
                  <a:tcPr/>
                </a:tc>
                <a:tc>
                  <a:txBody>
                    <a:bodyPr/>
                    <a:lstStyle/>
                    <a:p>
                      <a:r>
                        <a:rPr lang="en-US"/>
                        <a:t>300,000</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7000 per charger</a:t>
                      </a:r>
                    </a:p>
                  </a:txBody>
                  <a:tcPr/>
                </a:tc>
                <a:extLst>
                  <a:ext uri="{0D108BD9-81ED-4DB2-BD59-A6C34878D82A}">
                    <a16:rowId xmlns:a16="http://schemas.microsoft.com/office/drawing/2014/main" val="1633587657"/>
                  </a:ext>
                </a:extLst>
              </a:tr>
              <a:tr h="687059">
                <a:tc>
                  <a:txBody>
                    <a:bodyPr/>
                    <a:lstStyle/>
                    <a:p>
                      <a:r>
                        <a:rPr lang="en-US"/>
                        <a:t>Canada</a:t>
                      </a:r>
                    </a:p>
                  </a:txBody>
                  <a:tcPr/>
                </a:tc>
                <a:tc>
                  <a:txBody>
                    <a:bodyPr/>
                    <a:lstStyle/>
                    <a:p>
                      <a:r>
                        <a:rPr lang="en-US"/>
                        <a:t>USD 385 million</a:t>
                      </a:r>
                    </a:p>
                  </a:txBody>
                  <a:tcPr/>
                </a:tc>
                <a:tc>
                  <a:txBody>
                    <a:bodyPr/>
                    <a:lstStyle/>
                    <a:p>
                      <a:r>
                        <a:rPr lang="en-US"/>
                        <a:t>84,500</a:t>
                      </a:r>
                    </a:p>
                  </a:txBody>
                  <a:tcPr/>
                </a:tc>
                <a:tc>
                  <a:txBody>
                    <a:bodyPr/>
                    <a:lstStyle/>
                    <a:p>
                      <a:r>
                        <a:rPr lang="en-US"/>
                        <a:t>Canada Infrastructure Bank </a:t>
                      </a:r>
                    </a:p>
                  </a:txBody>
                  <a:tcPr/>
                </a:tc>
                <a:tc>
                  <a:txBody>
                    <a:bodyPr/>
                    <a:lstStyle/>
                    <a:p>
                      <a:r>
                        <a:rPr lang="en-US" dirty="0"/>
                        <a:t>5000 per charger</a:t>
                      </a:r>
                    </a:p>
                  </a:txBody>
                  <a:tcPr/>
                </a:tc>
                <a:extLst>
                  <a:ext uri="{0D108BD9-81ED-4DB2-BD59-A6C34878D82A}">
                    <a16:rowId xmlns:a16="http://schemas.microsoft.com/office/drawing/2014/main" val="2533234864"/>
                  </a:ext>
                </a:extLst>
              </a:tr>
            </a:tbl>
          </a:graphicData>
        </a:graphic>
      </p:graphicFrame>
      <p:sp>
        <p:nvSpPr>
          <p:cNvPr id="10" name="Title 1">
            <a:extLst>
              <a:ext uri="{FF2B5EF4-FFF2-40B4-BE49-F238E27FC236}">
                <a16:creationId xmlns:a16="http://schemas.microsoft.com/office/drawing/2014/main" id="{2BAB7B6D-3597-A3AF-5F15-58B87FD11E16}"/>
              </a:ext>
            </a:extLst>
          </p:cNvPr>
          <p:cNvSpPr>
            <a:spLocks noGrp="1"/>
          </p:cNvSpPr>
          <p:nvPr>
            <p:ph type="title"/>
          </p:nvPr>
        </p:nvSpPr>
        <p:spPr>
          <a:xfrm>
            <a:off x="3510559" y="87283"/>
            <a:ext cx="11328400" cy="535420"/>
          </a:xfrm>
        </p:spPr>
        <p:txBody>
          <a:bodyPr/>
          <a:lstStyle/>
          <a:p>
            <a:r>
              <a:rPr lang="en-US"/>
              <a:t>Charging costs quantified</a:t>
            </a:r>
          </a:p>
        </p:txBody>
      </p:sp>
    </p:spTree>
    <p:extLst>
      <p:ext uri="{BB962C8B-B14F-4D97-AF65-F5344CB8AC3E}">
        <p14:creationId xmlns:p14="http://schemas.microsoft.com/office/powerpoint/2010/main" val="398843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6883-C3A9-B7AA-4C7B-7716B7D9D17A}"/>
              </a:ext>
            </a:extLst>
          </p:cNvPr>
          <p:cNvSpPr>
            <a:spLocks noGrp="1"/>
          </p:cNvSpPr>
          <p:nvPr>
            <p:ph type="title"/>
          </p:nvPr>
        </p:nvSpPr>
        <p:spPr/>
        <p:txBody>
          <a:bodyPr/>
          <a:lstStyle/>
          <a:p>
            <a:r>
              <a:rPr lang="en-US"/>
              <a:t>This presentation:</a:t>
            </a:r>
          </a:p>
        </p:txBody>
      </p:sp>
      <p:sp>
        <p:nvSpPr>
          <p:cNvPr id="3" name="Content Placeholder 2">
            <a:extLst>
              <a:ext uri="{FF2B5EF4-FFF2-40B4-BE49-F238E27FC236}">
                <a16:creationId xmlns:a16="http://schemas.microsoft.com/office/drawing/2014/main" id="{41D5C480-2DB9-0EB2-7B91-FF1784912FC5}"/>
              </a:ext>
            </a:extLst>
          </p:cNvPr>
          <p:cNvSpPr>
            <a:spLocks noGrp="1"/>
          </p:cNvSpPr>
          <p:nvPr>
            <p:ph idx="4294967295"/>
          </p:nvPr>
        </p:nvSpPr>
        <p:spPr>
          <a:xfrm>
            <a:off x="0" y="890164"/>
            <a:ext cx="11074400" cy="5862973"/>
          </a:xfrm>
          <a:solidFill>
            <a:schemeClr val="bg1"/>
          </a:solidFill>
        </p:spPr>
        <p:txBody>
          <a:bodyPr vert="horz" lIns="91440" tIns="45720" rIns="91440" bIns="45720" rtlCol="0" anchor="t">
            <a:normAutofit fontScale="40000" lnSpcReduction="20000"/>
          </a:bodyPr>
          <a:lstStyle/>
          <a:p>
            <a:pPr marL="342900" indent="-342900">
              <a:buFont typeface="+mj-lt"/>
              <a:buAutoNum type="arabicPeriod"/>
            </a:pPr>
            <a:r>
              <a:rPr lang="en-US" sz="5600">
                <a:latin typeface="Segoe UI"/>
                <a:cs typeface="Segoe UI"/>
              </a:rPr>
              <a:t>General info about BEV’s</a:t>
            </a:r>
          </a:p>
          <a:p>
            <a:pPr marL="857250" lvl="1" indent="-400050">
              <a:buFont typeface="+mj-lt"/>
              <a:buAutoNum type="romanLcPeriod"/>
            </a:pPr>
            <a:r>
              <a:rPr lang="en-US" sz="4800">
                <a:latin typeface="Segoe UI"/>
                <a:cs typeface="Segoe UI"/>
              </a:rPr>
              <a:t>Energy and emissions intensity</a:t>
            </a:r>
          </a:p>
          <a:p>
            <a:pPr marL="857250" lvl="1" indent="-400050">
              <a:buFont typeface="+mj-lt"/>
              <a:buAutoNum type="romanLcPeriod"/>
            </a:pPr>
            <a:r>
              <a:rPr lang="en-US" sz="4800">
                <a:latin typeface="Segoe UI"/>
                <a:cs typeface="Segoe UI"/>
              </a:rPr>
              <a:t>Alternatives</a:t>
            </a:r>
          </a:p>
          <a:p>
            <a:pPr marL="342900" indent="-342900">
              <a:buFont typeface="+mj-lt"/>
              <a:buAutoNum type="arabicPeriod"/>
            </a:pPr>
            <a:r>
              <a:rPr lang="en-US" sz="5600">
                <a:latin typeface="Segoe UI"/>
                <a:cs typeface="Segoe UI"/>
              </a:rPr>
              <a:t>Current projections</a:t>
            </a:r>
          </a:p>
          <a:p>
            <a:pPr marL="342900" indent="-342900">
              <a:buFont typeface="+mj-lt"/>
              <a:buAutoNum type="arabicPeriod"/>
            </a:pPr>
            <a:r>
              <a:rPr lang="en-US" sz="5600">
                <a:latin typeface="Segoe UI"/>
                <a:cs typeface="Segoe UI"/>
              </a:rPr>
              <a:t>China</a:t>
            </a:r>
          </a:p>
          <a:p>
            <a:pPr marL="800100" lvl="1" indent="-342900">
              <a:buFont typeface="+mj-lt"/>
              <a:buAutoNum type="arabicPeriod"/>
            </a:pPr>
            <a:r>
              <a:rPr lang="en-US" sz="4800">
                <a:latin typeface="Segoe UI"/>
                <a:cs typeface="Segoe UI"/>
              </a:rPr>
              <a:t>What we can understand about EV’s from China’s progress</a:t>
            </a:r>
          </a:p>
          <a:p>
            <a:pPr marL="342900" indent="-342900">
              <a:buFont typeface="+mj-lt"/>
              <a:buAutoNum type="arabicPeriod"/>
            </a:pPr>
            <a:r>
              <a:rPr lang="en-US" sz="5600">
                <a:latin typeface="Segoe UI"/>
                <a:cs typeface="Segoe UI"/>
              </a:rPr>
              <a:t>USA</a:t>
            </a:r>
          </a:p>
          <a:p>
            <a:pPr marL="800100" lvl="1" indent="-342900">
              <a:buFont typeface="+mj-lt"/>
              <a:buAutoNum type="arabicPeriod"/>
            </a:pPr>
            <a:r>
              <a:rPr lang="en-US" sz="4800">
                <a:latin typeface="Segoe UI"/>
                <a:cs typeface="Segoe UI"/>
              </a:rPr>
              <a:t>What are they doing?</a:t>
            </a:r>
          </a:p>
          <a:p>
            <a:pPr marL="800100" lvl="1" indent="-342900">
              <a:buAutoNum type="arabicPeriod"/>
            </a:pPr>
            <a:r>
              <a:rPr lang="en-US" sz="4800">
                <a:latin typeface="Segoe UI"/>
                <a:cs typeface="Segoe UI"/>
              </a:rPr>
              <a:t>Price parity expectations for longer range cars/t</a:t>
            </a:r>
            <a:r>
              <a:rPr lang="en-US" sz="4900">
                <a:latin typeface="Segoe UI"/>
                <a:cs typeface="Segoe UI"/>
              </a:rPr>
              <a:t>rucks</a:t>
            </a:r>
          </a:p>
          <a:p>
            <a:pPr marL="342900" indent="-342900">
              <a:buFont typeface="+mj-lt"/>
              <a:buAutoNum type="arabicPeriod"/>
            </a:pPr>
            <a:r>
              <a:rPr lang="en-US" sz="5000">
                <a:latin typeface="Segoe UI"/>
                <a:cs typeface="Segoe UI"/>
              </a:rPr>
              <a:t>Potential issues for everyone</a:t>
            </a:r>
          </a:p>
          <a:p>
            <a:pPr marL="800100" lvl="1" indent="-342900">
              <a:buFont typeface="+mj-lt"/>
              <a:buAutoNum type="arabicPeriod"/>
            </a:pPr>
            <a:r>
              <a:rPr lang="en-US" sz="4800">
                <a:latin typeface="Segoe UI"/>
                <a:cs typeface="Segoe UI"/>
              </a:rPr>
              <a:t>Mining</a:t>
            </a:r>
          </a:p>
          <a:p>
            <a:pPr marL="800100" lvl="1" indent="-342900">
              <a:buFont typeface="+mj-lt"/>
              <a:buAutoNum type="arabicPeriod"/>
            </a:pPr>
            <a:r>
              <a:rPr lang="en-US" sz="4800">
                <a:latin typeface="Segoe UI"/>
                <a:cs typeface="Segoe UI"/>
              </a:rPr>
              <a:t>Charging</a:t>
            </a:r>
          </a:p>
          <a:p>
            <a:pPr marL="342900" indent="-342900">
              <a:buFont typeface="+mj-lt"/>
              <a:buAutoNum type="arabicPeriod"/>
            </a:pPr>
            <a:r>
              <a:rPr lang="en-US" sz="5600">
                <a:latin typeface="Segoe UI"/>
                <a:cs typeface="Segoe UI"/>
              </a:rPr>
              <a:t>Other vehicle types</a:t>
            </a:r>
          </a:p>
          <a:p>
            <a:pPr marL="800100" lvl="1" indent="-342900">
              <a:buFont typeface="+mj-lt"/>
              <a:buAutoNum type="arabicPeriod"/>
            </a:pPr>
            <a:endParaRPr lang="en-US" sz="4800"/>
          </a:p>
          <a:p>
            <a:pPr marL="800100" lvl="1"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endParaRPr lang="en-US"/>
          </a:p>
          <a:p>
            <a:endParaRPr lang="en-US"/>
          </a:p>
          <a:p>
            <a:endParaRPr lang="en-US"/>
          </a:p>
          <a:p>
            <a:pPr lvl="1"/>
            <a:endParaRPr lang="en-US"/>
          </a:p>
          <a:p>
            <a:pPr lvl="1"/>
            <a:endParaRPr lang="en-US"/>
          </a:p>
        </p:txBody>
      </p:sp>
    </p:spTree>
    <p:extLst>
      <p:ext uri="{BB962C8B-B14F-4D97-AF65-F5344CB8AC3E}">
        <p14:creationId xmlns:p14="http://schemas.microsoft.com/office/powerpoint/2010/main" val="280632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8BADB-610B-69AE-08D5-17B2A0D43992}"/>
              </a:ext>
            </a:extLst>
          </p:cNvPr>
          <p:cNvSpPr>
            <a:spLocks noGrp="1"/>
          </p:cNvSpPr>
          <p:nvPr>
            <p:ph type="sldNum" sz="quarter" idx="12"/>
          </p:nvPr>
        </p:nvSpPr>
        <p:spPr/>
        <p:txBody>
          <a:bodyPr/>
          <a:lstStyle/>
          <a:p>
            <a:fld id="{69F6399B-E970-48CA-821C-EAB94E252A21}" type="slidenum">
              <a:rPr lang="en-AU" smtClean="0"/>
              <a:t>30</a:t>
            </a:fld>
            <a:endParaRPr lang="en-AU"/>
          </a:p>
        </p:txBody>
      </p:sp>
      <p:sp>
        <p:nvSpPr>
          <p:cNvPr id="3" name="Title 2">
            <a:extLst>
              <a:ext uri="{FF2B5EF4-FFF2-40B4-BE49-F238E27FC236}">
                <a16:creationId xmlns:a16="http://schemas.microsoft.com/office/drawing/2014/main" id="{3693A08E-B1DB-05D2-4383-B75E970F6A6F}"/>
              </a:ext>
            </a:extLst>
          </p:cNvPr>
          <p:cNvSpPr>
            <a:spLocks noGrp="1"/>
          </p:cNvSpPr>
          <p:nvPr>
            <p:ph type="title"/>
          </p:nvPr>
        </p:nvSpPr>
        <p:spPr/>
        <p:txBody>
          <a:bodyPr/>
          <a:lstStyle/>
          <a:p>
            <a:r>
              <a:rPr lang="en-US"/>
              <a:t>Indonesian case study – an EV hub?</a:t>
            </a:r>
          </a:p>
        </p:txBody>
      </p:sp>
      <p:sp>
        <p:nvSpPr>
          <p:cNvPr id="6" name="TextBox 5">
            <a:extLst>
              <a:ext uri="{FF2B5EF4-FFF2-40B4-BE49-F238E27FC236}">
                <a16:creationId xmlns:a16="http://schemas.microsoft.com/office/drawing/2014/main" id="{A43B74EA-6F5C-6C98-7E1F-78B92DAFBD13}"/>
              </a:ext>
            </a:extLst>
          </p:cNvPr>
          <p:cNvSpPr txBox="1"/>
          <p:nvPr/>
        </p:nvSpPr>
        <p:spPr>
          <a:xfrm>
            <a:off x="317500" y="1008496"/>
            <a:ext cx="11021060" cy="4247317"/>
          </a:xfrm>
          <a:prstGeom prst="rect">
            <a:avLst/>
          </a:prstGeom>
          <a:noFill/>
        </p:spPr>
        <p:txBody>
          <a:bodyPr wrap="square" rtlCol="0">
            <a:spAutoFit/>
          </a:bodyPr>
          <a:lstStyle/>
          <a:p>
            <a:pPr marL="285750" indent="-285750">
              <a:buFontTx/>
              <a:buChar char="-"/>
            </a:pPr>
            <a:r>
              <a:rPr lang="en-US"/>
              <a:t>Indonesia is currently the second-largest automotive producer in the Southeast Asian region, behind only Thailand, with 900,000 passenger vehicles produced in 2021. </a:t>
            </a:r>
          </a:p>
          <a:p>
            <a:pPr marL="285750" indent="-285750">
              <a:buFontTx/>
              <a:buChar char="-"/>
            </a:pPr>
            <a:endParaRPr lang="en-US"/>
          </a:p>
          <a:p>
            <a:pPr marL="285750" indent="-285750">
              <a:buFontTx/>
              <a:buChar char="-"/>
            </a:pPr>
            <a:r>
              <a:rPr lang="en-US"/>
              <a:t>They are planning (and have the ability) to become a major player in the global EV market:</a:t>
            </a:r>
          </a:p>
          <a:p>
            <a:pPr marL="742950" lvl="1" indent="-285750">
              <a:buFontTx/>
              <a:buChar char="-"/>
            </a:pPr>
            <a:r>
              <a:rPr lang="en-US"/>
              <a:t>Indonesian nickel export ban (2020):</a:t>
            </a:r>
          </a:p>
          <a:p>
            <a:pPr marL="1200150" lvl="2" indent="-285750">
              <a:buFontTx/>
              <a:buChar char="-"/>
            </a:pPr>
            <a:r>
              <a:rPr lang="en-US"/>
              <a:t>Makes battery production within the economy attractive, which is intended to stimulate an EV manufacturing industry</a:t>
            </a:r>
          </a:p>
          <a:p>
            <a:pPr marL="742950" lvl="1" indent="-285750">
              <a:buFontTx/>
              <a:buChar char="-"/>
            </a:pPr>
            <a:r>
              <a:rPr lang="en-US"/>
              <a:t>In 2022 Indonesia became the </a:t>
            </a:r>
            <a:r>
              <a:rPr lang="en-US" b="1"/>
              <a:t>2</a:t>
            </a:r>
            <a:r>
              <a:rPr lang="en-US" b="1" baseline="30000"/>
              <a:t>nd</a:t>
            </a:r>
            <a:r>
              <a:rPr lang="en-US" b="1"/>
              <a:t> largest producer of cobalt</a:t>
            </a:r>
          </a:p>
          <a:p>
            <a:pPr marL="742950" lvl="1" indent="-285750">
              <a:buFontTx/>
              <a:buChar char="-"/>
            </a:pPr>
            <a:r>
              <a:rPr lang="en-US"/>
              <a:t>March 2023: introduced subsidies for domestic EV production.</a:t>
            </a:r>
          </a:p>
          <a:p>
            <a:pPr marL="1200150" lvl="2" indent="-285750">
              <a:buFontTx/>
              <a:buChar char="-"/>
            </a:pPr>
            <a:r>
              <a:rPr lang="en-US"/>
              <a:t>Domestically produced EV’s probably won’t be exported.</a:t>
            </a:r>
          </a:p>
          <a:p>
            <a:pPr marL="285750" indent="-285750">
              <a:buFontTx/>
              <a:buChar char="-"/>
            </a:pPr>
            <a:endParaRPr lang="en-US"/>
          </a:p>
          <a:p>
            <a:pPr marL="285750" indent="-285750">
              <a:buFontTx/>
              <a:buChar char="-"/>
            </a:pPr>
            <a:r>
              <a:rPr lang="en-US"/>
              <a:t>They are also exploring policy to encourage swappable batteries between bikes from different producers and battery-as-a-service (BaaS) business model </a:t>
            </a:r>
          </a:p>
          <a:p>
            <a:pPr marL="285750" indent="-285750">
              <a:buFontTx/>
              <a:buChar char="-"/>
            </a:pPr>
            <a:endParaRPr lang="en-US"/>
          </a:p>
          <a:p>
            <a:pPr marL="285750" indent="-285750">
              <a:buFontTx/>
              <a:buChar char="-"/>
            </a:pPr>
            <a:r>
              <a:rPr lang="en-US"/>
              <a:t>Other SEA </a:t>
            </a:r>
            <a:r>
              <a:rPr lang="en-US" err="1"/>
              <a:t>economys</a:t>
            </a:r>
            <a:r>
              <a:rPr lang="en-US"/>
              <a:t> (Thailand, Vietnam, Malaysia) are also encouraging domestic production</a:t>
            </a:r>
          </a:p>
        </p:txBody>
      </p:sp>
    </p:spTree>
    <p:extLst>
      <p:ext uri="{BB962C8B-B14F-4D97-AF65-F5344CB8AC3E}">
        <p14:creationId xmlns:p14="http://schemas.microsoft.com/office/powerpoint/2010/main" val="169623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C9ED-2D81-12C5-A27A-71FBFC785BF4}"/>
              </a:ext>
            </a:extLst>
          </p:cNvPr>
          <p:cNvSpPr>
            <a:spLocks noGrp="1"/>
          </p:cNvSpPr>
          <p:nvPr>
            <p:ph type="title"/>
          </p:nvPr>
        </p:nvSpPr>
        <p:spPr/>
        <p:txBody>
          <a:bodyPr/>
          <a:lstStyle/>
          <a:p>
            <a:r>
              <a:rPr lang="en-US"/>
              <a:t>2W progress</a:t>
            </a:r>
          </a:p>
        </p:txBody>
      </p:sp>
      <p:sp>
        <p:nvSpPr>
          <p:cNvPr id="3" name="Content Placeholder 2">
            <a:extLst>
              <a:ext uri="{FF2B5EF4-FFF2-40B4-BE49-F238E27FC236}">
                <a16:creationId xmlns:a16="http://schemas.microsoft.com/office/drawing/2014/main" id="{A696D587-3F64-811B-C27E-54AFBA4F545A}"/>
              </a:ext>
            </a:extLst>
          </p:cNvPr>
          <p:cNvSpPr>
            <a:spLocks noGrp="1"/>
          </p:cNvSpPr>
          <p:nvPr>
            <p:ph sz="quarter" idx="4294967295"/>
          </p:nvPr>
        </p:nvSpPr>
        <p:spPr>
          <a:xfrm>
            <a:off x="266539" y="880734"/>
            <a:ext cx="11247438" cy="5478074"/>
          </a:xfrm>
        </p:spPr>
        <p:txBody>
          <a:bodyPr>
            <a:normAutofit/>
          </a:bodyPr>
          <a:lstStyle/>
          <a:p>
            <a:r>
              <a:rPr lang="en-US"/>
              <a:t>In SEA: </a:t>
            </a:r>
          </a:p>
          <a:p>
            <a:pPr lvl="1"/>
            <a:r>
              <a:rPr lang="en-US"/>
              <a:t>High amount of 2W (about 12.5% of total energy use, compared to &lt;1% in most other economies)</a:t>
            </a:r>
          </a:p>
          <a:p>
            <a:pPr lvl="2"/>
            <a:r>
              <a:rPr lang="en-US"/>
              <a:t>Low cost of ownership</a:t>
            </a:r>
          </a:p>
          <a:p>
            <a:pPr lvl="2"/>
            <a:r>
              <a:rPr lang="en-US"/>
              <a:t>More suited to the cities and traffic</a:t>
            </a:r>
          </a:p>
          <a:p>
            <a:pPr lvl="2"/>
            <a:endParaRPr lang="en-US"/>
          </a:p>
          <a:p>
            <a:r>
              <a:rPr lang="en-US" b="1"/>
              <a:t>Batteries are the major cost </a:t>
            </a:r>
          </a:p>
          <a:p>
            <a:pPr lvl="1"/>
            <a:r>
              <a:rPr lang="en-US" b="0" i="1">
                <a:solidFill>
                  <a:srgbClr val="000000"/>
                </a:solidFill>
                <a:effectLst/>
                <a:latin typeface="Graphik"/>
              </a:rPr>
              <a:t>IEA analysis on the TCO (total cost of ownership) in India suggests that electric three-wheelers are already 70% cheaper than their gasoline-power ICE equivalents over their lifetime (IEA, forthcoming)*</a:t>
            </a:r>
          </a:p>
          <a:p>
            <a:pPr lvl="1"/>
            <a:endParaRPr lang="en-US"/>
          </a:p>
          <a:p>
            <a:r>
              <a:rPr lang="en-US"/>
              <a:t>Innovative demand incentives seen in India:</a:t>
            </a:r>
          </a:p>
          <a:p>
            <a:pPr lvl="1"/>
            <a:r>
              <a:rPr lang="en-US"/>
              <a:t>battery-as-a-service (BaaS) business model </a:t>
            </a:r>
          </a:p>
          <a:p>
            <a:pPr lvl="2"/>
            <a:r>
              <a:rPr lang="en-US"/>
              <a:t>Decreases upfront cost (important since TCO is 70% cheaper)</a:t>
            </a:r>
          </a:p>
          <a:p>
            <a:pPr lvl="1"/>
            <a:r>
              <a:rPr lang="en-US"/>
              <a:t>draft battery swapping policy</a:t>
            </a:r>
          </a:p>
          <a:p>
            <a:pPr lvl="2"/>
            <a:r>
              <a:rPr lang="en-US"/>
              <a:t>Decreases range anxiety and charging time</a:t>
            </a:r>
          </a:p>
          <a:p>
            <a:pPr marL="914400" lvl="2" indent="0">
              <a:buNone/>
            </a:pPr>
            <a:endParaRPr lang="en-US"/>
          </a:p>
          <a:p>
            <a:pPr lvl="1"/>
            <a:endParaRPr lang="en-US"/>
          </a:p>
          <a:p>
            <a:endParaRPr lang="en-US"/>
          </a:p>
          <a:p>
            <a:pPr lvl="2"/>
            <a:endParaRPr lang="en-US"/>
          </a:p>
        </p:txBody>
      </p:sp>
      <p:sp>
        <p:nvSpPr>
          <p:cNvPr id="6" name="TextBox 5">
            <a:extLst>
              <a:ext uri="{FF2B5EF4-FFF2-40B4-BE49-F238E27FC236}">
                <a16:creationId xmlns:a16="http://schemas.microsoft.com/office/drawing/2014/main" id="{6725E49D-FCEB-9716-D7E5-15DEC1324DF6}"/>
              </a:ext>
            </a:extLst>
          </p:cNvPr>
          <p:cNvSpPr txBox="1"/>
          <p:nvPr/>
        </p:nvSpPr>
        <p:spPr>
          <a:xfrm>
            <a:off x="5890258" y="6405174"/>
            <a:ext cx="6121908" cy="276999"/>
          </a:xfrm>
          <a:prstGeom prst="rect">
            <a:avLst/>
          </a:prstGeom>
          <a:noFill/>
        </p:spPr>
        <p:txBody>
          <a:bodyPr wrap="square">
            <a:spAutoFit/>
          </a:bodyPr>
          <a:lstStyle/>
          <a:p>
            <a:r>
              <a:rPr lang="en-US" sz="1200" i="1"/>
              <a:t>https://www.iea.org/reports/global-ev-outlook-2023/trends-in-electric-light-duty-vehicles</a:t>
            </a:r>
          </a:p>
        </p:txBody>
      </p:sp>
    </p:spTree>
    <p:extLst>
      <p:ext uri="{BB962C8B-B14F-4D97-AF65-F5344CB8AC3E}">
        <p14:creationId xmlns:p14="http://schemas.microsoft.com/office/powerpoint/2010/main" val="631038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86B5-6EE3-FA95-7254-10723E9DE53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3275470-ED0F-FBD9-9FA5-1E42DDB00F12}"/>
              </a:ext>
            </a:extLst>
          </p:cNvPr>
          <p:cNvPicPr>
            <a:picLocks noChangeAspect="1"/>
          </p:cNvPicPr>
          <p:nvPr/>
        </p:nvPicPr>
        <p:blipFill>
          <a:blip r:embed="rId2"/>
          <a:stretch>
            <a:fillRect/>
          </a:stretch>
        </p:blipFill>
        <p:spPr>
          <a:xfrm>
            <a:off x="3018995" y="228153"/>
            <a:ext cx="6154009" cy="6401693"/>
          </a:xfrm>
          <a:prstGeom prst="rect">
            <a:avLst/>
          </a:prstGeom>
        </p:spPr>
      </p:pic>
    </p:spTree>
    <p:extLst>
      <p:ext uri="{BB962C8B-B14F-4D97-AF65-F5344CB8AC3E}">
        <p14:creationId xmlns:p14="http://schemas.microsoft.com/office/powerpoint/2010/main" val="86243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n infographic showing Indonesia's progress in becoming the largest lithium-ion battery and component manufacturing hub in Southeast Asia by 2030.">
            <a:extLst>
              <a:ext uri="{FF2B5EF4-FFF2-40B4-BE49-F238E27FC236}">
                <a16:creationId xmlns:a16="http://schemas.microsoft.com/office/drawing/2014/main" id="{E54BBA10-3224-A703-FCEF-20A9BAA42B02}"/>
              </a:ext>
            </a:extLst>
          </p:cNvPr>
          <p:cNvPicPr>
            <a:picLocks noGrp="1" noChangeAspect="1" noChangeArrowheads="1"/>
          </p:cNvPicPr>
          <p:nvPr>
            <p:ph type="chart" sz="quarter" idx="14"/>
          </p:nvPr>
        </p:nvPicPr>
        <p:blipFill>
          <a:blip r:embed="rId3">
            <a:extLst>
              <a:ext uri="{28A0092B-C50C-407E-A947-70E740481C1C}">
                <a14:useLocalDpi xmlns:a14="http://schemas.microsoft.com/office/drawing/2010/main" val="0"/>
              </a:ext>
            </a:extLst>
          </a:blip>
          <a:srcRect/>
          <a:stretch>
            <a:fillRect/>
          </a:stretch>
        </p:blipFill>
        <p:spPr bwMode="auto">
          <a:xfrm>
            <a:off x="210112" y="698501"/>
            <a:ext cx="7542676" cy="51466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C69AAC-8BA3-24CC-38BB-E5FD29D104B5}"/>
              </a:ext>
            </a:extLst>
          </p:cNvPr>
          <p:cNvSpPr txBox="1"/>
          <p:nvPr/>
        </p:nvSpPr>
        <p:spPr>
          <a:xfrm>
            <a:off x="7991475" y="800100"/>
            <a:ext cx="3990413" cy="1477328"/>
          </a:xfrm>
          <a:prstGeom prst="rect">
            <a:avLst/>
          </a:prstGeom>
          <a:noFill/>
        </p:spPr>
        <p:txBody>
          <a:bodyPr wrap="square" rtlCol="0">
            <a:spAutoFit/>
          </a:bodyPr>
          <a:lstStyle/>
          <a:p>
            <a:r>
              <a:rPr lang="en-US"/>
              <a:t>2022 worldwide EV battery manufacturing capacity is about 550GWh and was 330GWh in 2021. In 2025, it will probably be around 1500GWh.</a:t>
            </a:r>
          </a:p>
        </p:txBody>
      </p:sp>
    </p:spTree>
    <p:extLst>
      <p:ext uri="{BB962C8B-B14F-4D97-AF65-F5344CB8AC3E}">
        <p14:creationId xmlns:p14="http://schemas.microsoft.com/office/powerpoint/2010/main" val="4006756945"/>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75EE-74BD-9C6A-048E-3320DEEC58CB}"/>
              </a:ext>
            </a:extLst>
          </p:cNvPr>
          <p:cNvSpPr>
            <a:spLocks noGrp="1"/>
          </p:cNvSpPr>
          <p:nvPr>
            <p:ph type="title"/>
          </p:nvPr>
        </p:nvSpPr>
        <p:spPr/>
        <p:txBody>
          <a:bodyPr/>
          <a:lstStyle/>
          <a:p>
            <a:r>
              <a:rPr lang="en-US"/>
              <a:t>Fossil fuel subsidies</a:t>
            </a:r>
          </a:p>
        </p:txBody>
      </p:sp>
      <p:sp>
        <p:nvSpPr>
          <p:cNvPr id="3" name="Content Placeholder 2">
            <a:extLst>
              <a:ext uri="{FF2B5EF4-FFF2-40B4-BE49-F238E27FC236}">
                <a16:creationId xmlns:a16="http://schemas.microsoft.com/office/drawing/2014/main" id="{74CB51B0-D512-FDC1-4B2B-1786EAA0C86A}"/>
              </a:ext>
            </a:extLst>
          </p:cNvPr>
          <p:cNvSpPr>
            <a:spLocks noGrp="1"/>
          </p:cNvSpPr>
          <p:nvPr>
            <p:ph sz="quarter" idx="4294967295"/>
          </p:nvPr>
        </p:nvSpPr>
        <p:spPr>
          <a:xfrm>
            <a:off x="472281" y="979043"/>
            <a:ext cx="11247438" cy="5216525"/>
          </a:xfrm>
        </p:spPr>
        <p:txBody>
          <a:bodyPr/>
          <a:lstStyle/>
          <a:p>
            <a:r>
              <a:rPr lang="en-US"/>
              <a:t>Started off to keep price stable. </a:t>
            </a:r>
          </a:p>
          <a:p>
            <a:pPr lvl="1"/>
            <a:r>
              <a:rPr lang="en-US"/>
              <a:t>Now ‘addictive’ politically</a:t>
            </a:r>
          </a:p>
          <a:p>
            <a:pPr lvl="1"/>
            <a:r>
              <a:rPr lang="en-US"/>
              <a:t>Analysis shows they now are too expensive. </a:t>
            </a:r>
          </a:p>
          <a:p>
            <a:pPr lvl="1"/>
            <a:r>
              <a:rPr lang="en-US"/>
              <a:t>Will get more expensive as growth persists</a:t>
            </a:r>
          </a:p>
          <a:p>
            <a:pPr lvl="1"/>
            <a:endParaRPr lang="en-US"/>
          </a:p>
          <a:p>
            <a:r>
              <a:rPr lang="en-US"/>
              <a:t>Fossil fuel subsidies decrease demand for EV’s.</a:t>
            </a:r>
          </a:p>
          <a:p>
            <a:endParaRPr lang="en-US"/>
          </a:p>
          <a:p>
            <a:r>
              <a:rPr lang="en-US" b="1"/>
              <a:t>Increased demand for EV’s decreases money spent on subsidies.</a:t>
            </a:r>
          </a:p>
        </p:txBody>
      </p:sp>
    </p:spTree>
    <p:extLst>
      <p:ext uri="{BB962C8B-B14F-4D97-AF65-F5344CB8AC3E}">
        <p14:creationId xmlns:p14="http://schemas.microsoft.com/office/powerpoint/2010/main" val="1697689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72F5-D3A8-FC67-175B-BAF58A08D6DD}"/>
              </a:ext>
            </a:extLst>
          </p:cNvPr>
          <p:cNvSpPr>
            <a:spLocks noGrp="1"/>
          </p:cNvSpPr>
          <p:nvPr>
            <p:ph type="title"/>
          </p:nvPr>
        </p:nvSpPr>
        <p:spPr/>
        <p:txBody>
          <a:bodyPr/>
          <a:lstStyle/>
          <a:p>
            <a:r>
              <a:rPr lang="en-US"/>
              <a:t>PHEV’s</a:t>
            </a:r>
          </a:p>
        </p:txBody>
      </p:sp>
      <p:sp>
        <p:nvSpPr>
          <p:cNvPr id="3" name="Content Placeholder 2">
            <a:extLst>
              <a:ext uri="{FF2B5EF4-FFF2-40B4-BE49-F238E27FC236}">
                <a16:creationId xmlns:a16="http://schemas.microsoft.com/office/drawing/2014/main" id="{1666C07F-11E1-17CF-F6D7-3FF57B27BAA8}"/>
              </a:ext>
            </a:extLst>
          </p:cNvPr>
          <p:cNvSpPr>
            <a:spLocks noGrp="1"/>
          </p:cNvSpPr>
          <p:nvPr>
            <p:ph idx="1"/>
          </p:nvPr>
        </p:nvSpPr>
        <p:spPr>
          <a:xfrm>
            <a:off x="279396" y="1016000"/>
            <a:ext cx="4761234" cy="5213350"/>
          </a:xfrm>
        </p:spPr>
        <p:txBody>
          <a:bodyPr vert="horz" lIns="91440" tIns="45720" rIns="91440" bIns="45720" rtlCol="0" anchor="t">
            <a:normAutofit fontScale="92500" lnSpcReduction="20000"/>
          </a:bodyPr>
          <a:lstStyle/>
          <a:p>
            <a:r>
              <a:rPr lang="en-US" sz="2000" b="1"/>
              <a:t>My opinion based on recent trends: </a:t>
            </a:r>
            <a:r>
              <a:rPr lang="en-US" sz="2000"/>
              <a:t>As BEV’s become cheaper at greater ranges, the benefits of PHEVs (range) will become less important.</a:t>
            </a:r>
          </a:p>
          <a:p>
            <a:pPr marL="800100" lvl="2" indent="-342900">
              <a:spcBef>
                <a:spcPts val="1000"/>
              </a:spcBef>
              <a:buFont typeface="Wingdings" panose="05000000000000000000" pitchFamily="2" charset="2"/>
              <a:buChar char="Ø"/>
            </a:pPr>
            <a:r>
              <a:rPr lang="en-US" sz="2000"/>
              <a:t>BEV’s will become cheaper than them in </a:t>
            </a:r>
            <a:r>
              <a:rPr lang="en-US" sz="2000" i="1"/>
              <a:t>almost</a:t>
            </a:r>
            <a:r>
              <a:rPr lang="en-US" sz="2000"/>
              <a:t> all classes</a:t>
            </a:r>
            <a:endParaRPr lang="en-US" sz="2000">
              <a:cs typeface="Calibri"/>
            </a:endParaRPr>
          </a:p>
          <a:p>
            <a:pPr marL="800100" lvl="2" indent="-342900">
              <a:spcBef>
                <a:spcPts val="1000"/>
              </a:spcBef>
              <a:buFont typeface="Wingdings" panose="05000000000000000000" pitchFamily="2" charset="2"/>
              <a:buChar char="Ø"/>
            </a:pPr>
            <a:r>
              <a:rPr lang="en-US" sz="2000"/>
              <a:t>Economies should continue to treat them as EV’s, as they still have positive effects on emissions and energy efficiency. </a:t>
            </a:r>
          </a:p>
          <a:p>
            <a:pPr marL="800100" lvl="2" indent="-342900">
              <a:spcBef>
                <a:spcPts val="1000"/>
              </a:spcBef>
              <a:buFont typeface="Wingdings" panose="05000000000000000000" pitchFamily="2" charset="2"/>
              <a:buChar char="Ø"/>
            </a:pPr>
            <a:endParaRPr lang="en-US" sz="2000">
              <a:cs typeface="Calibri"/>
            </a:endParaRPr>
          </a:p>
          <a:p>
            <a:endParaRPr lang="en-US" sz="2000"/>
          </a:p>
          <a:p>
            <a:r>
              <a:rPr lang="en-US" sz="2000"/>
              <a:t>On their efficiency:</a:t>
            </a:r>
            <a:endParaRPr lang="en-US" sz="2000">
              <a:cs typeface="Calibri"/>
            </a:endParaRPr>
          </a:p>
          <a:p>
            <a:pPr marL="685800" lvl="2">
              <a:spcBef>
                <a:spcPts val="1000"/>
              </a:spcBef>
            </a:pPr>
            <a:r>
              <a:rPr lang="en-US" sz="2000"/>
              <a:t>Real-world data shows that U.S. drivers use 50% more on gasoline and 30% less on electricity than shown in EPA’s fuel economy labels. </a:t>
            </a:r>
            <a:endParaRPr lang="en-US" sz="2000">
              <a:cs typeface="Calibri"/>
            </a:endParaRPr>
          </a:p>
          <a:p>
            <a:pPr marL="1257300" lvl="4" indent="-342900">
              <a:spcBef>
                <a:spcPts val="1000"/>
              </a:spcBef>
              <a:buFont typeface="Wingdings" panose="05000000000000000000" pitchFamily="2" charset="2"/>
              <a:buChar char="Ø"/>
            </a:pPr>
            <a:r>
              <a:rPr lang="en-US" sz="2000"/>
              <a:t>PHEV’s are probably not as efficient as you expect.</a:t>
            </a:r>
            <a:endParaRPr lang="en-US" sz="2000">
              <a:cs typeface="Calibri"/>
            </a:endParaRPr>
          </a:p>
        </p:txBody>
      </p:sp>
      <p:pic>
        <p:nvPicPr>
          <p:cNvPr id="6" name="Picture 5">
            <a:extLst>
              <a:ext uri="{FF2B5EF4-FFF2-40B4-BE49-F238E27FC236}">
                <a16:creationId xmlns:a16="http://schemas.microsoft.com/office/drawing/2014/main" id="{CB6DAACF-F0E2-9D14-107E-4F34537561CE}"/>
              </a:ext>
            </a:extLst>
          </p:cNvPr>
          <p:cNvPicPr>
            <a:picLocks noChangeAspect="1"/>
          </p:cNvPicPr>
          <p:nvPr/>
        </p:nvPicPr>
        <p:blipFill>
          <a:blip r:embed="rId3"/>
          <a:stretch>
            <a:fillRect/>
          </a:stretch>
        </p:blipFill>
        <p:spPr>
          <a:xfrm>
            <a:off x="5188570" y="2019300"/>
            <a:ext cx="6724034" cy="2927230"/>
          </a:xfrm>
          <a:prstGeom prst="rect">
            <a:avLst/>
          </a:prstGeom>
        </p:spPr>
      </p:pic>
    </p:spTree>
    <p:extLst>
      <p:ext uri="{BB962C8B-B14F-4D97-AF65-F5344CB8AC3E}">
        <p14:creationId xmlns:p14="http://schemas.microsoft.com/office/powerpoint/2010/main" val="201226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3E6FB-01BE-3733-003D-7D64C9249D2E}"/>
              </a:ext>
            </a:extLst>
          </p:cNvPr>
          <p:cNvPicPr>
            <a:picLocks noChangeAspect="1"/>
          </p:cNvPicPr>
          <p:nvPr/>
        </p:nvPicPr>
        <p:blipFill rotWithShape="1">
          <a:blip r:embed="rId4"/>
          <a:srcRect t="9992" b="34920"/>
          <a:stretch/>
        </p:blipFill>
        <p:spPr>
          <a:xfrm>
            <a:off x="-43833" y="387501"/>
            <a:ext cx="8650929" cy="3324176"/>
          </a:xfrm>
          <a:prstGeom prst="rect">
            <a:avLst/>
          </a:prstGeom>
        </p:spPr>
      </p:pic>
      <p:pic>
        <p:nvPicPr>
          <p:cNvPr id="8" name="Picture 7">
            <a:extLst>
              <a:ext uri="{FF2B5EF4-FFF2-40B4-BE49-F238E27FC236}">
                <a16:creationId xmlns:a16="http://schemas.microsoft.com/office/drawing/2014/main" id="{18CAFF58-25ED-A1A5-554E-F999AEEAC5D8}"/>
              </a:ext>
            </a:extLst>
          </p:cNvPr>
          <p:cNvPicPr>
            <a:picLocks noChangeAspect="1"/>
          </p:cNvPicPr>
          <p:nvPr/>
        </p:nvPicPr>
        <p:blipFill>
          <a:blip r:embed="rId5"/>
          <a:stretch>
            <a:fillRect/>
          </a:stretch>
        </p:blipFill>
        <p:spPr>
          <a:xfrm>
            <a:off x="4185267" y="3950685"/>
            <a:ext cx="3968133" cy="2907315"/>
          </a:xfrm>
          <a:prstGeom prst="rect">
            <a:avLst/>
          </a:prstGeom>
        </p:spPr>
      </p:pic>
      <p:sp>
        <p:nvSpPr>
          <p:cNvPr id="2" name="Title 1">
            <a:extLst>
              <a:ext uri="{FF2B5EF4-FFF2-40B4-BE49-F238E27FC236}">
                <a16:creationId xmlns:a16="http://schemas.microsoft.com/office/drawing/2014/main" id="{30FED548-2B7D-BB4E-E112-54B04CCED322}"/>
              </a:ext>
            </a:extLst>
          </p:cNvPr>
          <p:cNvSpPr>
            <a:spLocks noGrp="1"/>
          </p:cNvSpPr>
          <p:nvPr>
            <p:ph type="title"/>
          </p:nvPr>
        </p:nvSpPr>
        <p:spPr>
          <a:xfrm>
            <a:off x="279395" y="-4353"/>
            <a:ext cx="11247120" cy="390525"/>
          </a:xfrm>
        </p:spPr>
        <p:txBody>
          <a:bodyPr anchor="ctr">
            <a:normAutofit/>
          </a:bodyPr>
          <a:lstStyle/>
          <a:p>
            <a:r>
              <a:rPr lang="en-US" sz="2000"/>
              <a:t>How expensive is it all for governments?</a:t>
            </a:r>
          </a:p>
        </p:txBody>
      </p:sp>
      <p:pic>
        <p:nvPicPr>
          <p:cNvPr id="4" name="Content Placeholder 3">
            <a:extLst>
              <a:ext uri="{FF2B5EF4-FFF2-40B4-BE49-F238E27FC236}">
                <a16:creationId xmlns:a16="http://schemas.microsoft.com/office/drawing/2014/main" id="{225DA3CB-BA7B-A3EF-3290-334E32EDE1F2}"/>
              </a:ext>
            </a:extLst>
          </p:cNvPr>
          <p:cNvPicPr>
            <a:picLocks noGrp="1" noChangeAspect="1"/>
          </p:cNvPicPr>
          <p:nvPr>
            <p:ph sz="quarter" idx="14"/>
          </p:nvPr>
        </p:nvPicPr>
        <p:blipFill>
          <a:blip r:embed="rId6"/>
          <a:stretch>
            <a:fillRect/>
          </a:stretch>
        </p:blipFill>
        <p:spPr>
          <a:xfrm>
            <a:off x="7799892" y="123673"/>
            <a:ext cx="4258758" cy="3588004"/>
          </a:xfrm>
          <a:prstGeom prst="rect">
            <a:avLst/>
          </a:prstGeom>
          <a:noFill/>
        </p:spPr>
      </p:pic>
    </p:spTree>
    <p:extLst>
      <p:ext uri="{BB962C8B-B14F-4D97-AF65-F5344CB8AC3E}">
        <p14:creationId xmlns:p14="http://schemas.microsoft.com/office/powerpoint/2010/main" val="94721645"/>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82857-A907-5A2A-4775-7E644CB0176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F1C349D-C927-6B71-CFFE-C437A5AA54CC}"/>
              </a:ext>
            </a:extLst>
          </p:cNvPr>
          <p:cNvPicPr>
            <a:picLocks noGrp="1" noChangeAspect="1"/>
          </p:cNvPicPr>
          <p:nvPr>
            <p:ph sz="quarter" idx="14"/>
          </p:nvPr>
        </p:nvPicPr>
        <p:blipFill>
          <a:blip r:embed="rId2"/>
          <a:stretch>
            <a:fillRect/>
          </a:stretch>
        </p:blipFill>
        <p:spPr>
          <a:xfrm>
            <a:off x="2902325" y="1101499"/>
            <a:ext cx="6001588" cy="3238952"/>
          </a:xfrm>
        </p:spPr>
      </p:pic>
      <p:sp>
        <p:nvSpPr>
          <p:cNvPr id="4" name="Content Placeholder 3">
            <a:extLst>
              <a:ext uri="{FF2B5EF4-FFF2-40B4-BE49-F238E27FC236}">
                <a16:creationId xmlns:a16="http://schemas.microsoft.com/office/drawing/2014/main" id="{BDD8E311-5F77-B4CD-F603-64EB18D1B859}"/>
              </a:ext>
            </a:extLst>
          </p:cNvPr>
          <p:cNvSpPr>
            <a:spLocks noGrp="1"/>
          </p:cNvSpPr>
          <p:nvPr>
            <p:ph sz="quarter" idx="13"/>
          </p:nvPr>
        </p:nvSpPr>
        <p:spPr/>
        <p:txBody>
          <a:bodyPr/>
          <a:lstStyle/>
          <a:p>
            <a:r>
              <a:rPr lang="en-US"/>
              <a:t>China, the United Kingdom, and Belgium have all reduced and/or ended private passenger car subsidy schemes and still see shares continue to grow. Canada and France have maintained subsidies to encourage further adoption</a:t>
            </a:r>
          </a:p>
        </p:txBody>
      </p:sp>
    </p:spTree>
    <p:extLst>
      <p:ext uri="{BB962C8B-B14F-4D97-AF65-F5344CB8AC3E}">
        <p14:creationId xmlns:p14="http://schemas.microsoft.com/office/powerpoint/2010/main" val="34253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7429-E736-4EE7-56FE-AE956C96633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2015F10-85C7-DF4D-AED8-B49757A25255}"/>
              </a:ext>
            </a:extLst>
          </p:cNvPr>
          <p:cNvPicPr>
            <a:picLocks noChangeAspect="1"/>
          </p:cNvPicPr>
          <p:nvPr/>
        </p:nvPicPr>
        <p:blipFill>
          <a:blip r:embed="rId2"/>
          <a:stretch>
            <a:fillRect/>
          </a:stretch>
        </p:blipFill>
        <p:spPr>
          <a:xfrm>
            <a:off x="1618625" y="909286"/>
            <a:ext cx="8954750" cy="5039428"/>
          </a:xfrm>
          <a:prstGeom prst="rect">
            <a:avLst/>
          </a:prstGeom>
        </p:spPr>
      </p:pic>
    </p:spTree>
    <p:extLst>
      <p:ext uri="{BB962C8B-B14F-4D97-AF65-F5344CB8AC3E}">
        <p14:creationId xmlns:p14="http://schemas.microsoft.com/office/powerpoint/2010/main" val="819855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6E9F-01FD-D2A8-CDE9-CF45424975B8}"/>
              </a:ext>
            </a:extLst>
          </p:cNvPr>
          <p:cNvSpPr>
            <a:spLocks noGrp="1"/>
          </p:cNvSpPr>
          <p:nvPr>
            <p:ph type="title"/>
          </p:nvPr>
        </p:nvSpPr>
        <p:spPr/>
        <p:txBody>
          <a:bodyPr/>
          <a:lstStyle/>
          <a:p>
            <a:r>
              <a:rPr lang="en-US"/>
              <a:t>Wrap-up</a:t>
            </a:r>
          </a:p>
        </p:txBody>
      </p:sp>
      <p:sp>
        <p:nvSpPr>
          <p:cNvPr id="6" name="Content Placeholder 5">
            <a:extLst>
              <a:ext uri="{FF2B5EF4-FFF2-40B4-BE49-F238E27FC236}">
                <a16:creationId xmlns:a16="http://schemas.microsoft.com/office/drawing/2014/main" id="{8C330E84-9737-E6F9-8989-D9A3EC54883D}"/>
              </a:ext>
            </a:extLst>
          </p:cNvPr>
          <p:cNvSpPr>
            <a:spLocks noGrp="1"/>
          </p:cNvSpPr>
          <p:nvPr>
            <p:ph idx="1"/>
          </p:nvPr>
        </p:nvSpPr>
        <p:spPr/>
        <p:txBody>
          <a:bodyPr vert="horz" lIns="91440" tIns="45720" rIns="91440" bIns="45720" rtlCol="0" anchor="t">
            <a:normAutofit/>
          </a:bodyPr>
          <a:lstStyle/>
          <a:p>
            <a:r>
              <a:rPr lang="en-US"/>
              <a:t>EV’s are a great opportunity and can have positive impacts on all aspects of the energy trilemma</a:t>
            </a:r>
          </a:p>
          <a:p>
            <a:endParaRPr lang="en-US"/>
          </a:p>
          <a:p>
            <a:r>
              <a:rPr lang="en-US"/>
              <a:t>However, they do have some issues:</a:t>
            </a:r>
            <a:endParaRPr lang="en-US">
              <a:cs typeface="Calibri"/>
            </a:endParaRPr>
          </a:p>
          <a:p>
            <a:pPr lvl="1"/>
            <a:r>
              <a:rPr lang="en-US"/>
              <a:t>Resource extraction / refining</a:t>
            </a:r>
            <a:endParaRPr lang="en-US">
              <a:cs typeface="Calibri"/>
            </a:endParaRPr>
          </a:p>
          <a:p>
            <a:pPr lvl="1"/>
            <a:r>
              <a:rPr lang="en-US"/>
              <a:t>Non-China production ramp-up required to improve security</a:t>
            </a:r>
            <a:endParaRPr lang="en-US">
              <a:cs typeface="Calibri"/>
            </a:endParaRPr>
          </a:p>
          <a:p>
            <a:pPr lvl="1"/>
            <a:r>
              <a:rPr lang="en-US"/>
              <a:t>Charging investments required</a:t>
            </a:r>
            <a:endParaRPr lang="en-US">
              <a:cs typeface="Calibri"/>
            </a:endParaRPr>
          </a:p>
          <a:p>
            <a:pPr lvl="1"/>
            <a:r>
              <a:rPr lang="en-US"/>
              <a:t>Price parity is still a few years away… and what happens if cost of raw materials increases?</a:t>
            </a:r>
            <a:endParaRPr lang="en-US">
              <a:cs typeface="Calibri"/>
            </a:endParaRPr>
          </a:p>
          <a:p>
            <a:endParaRPr lang="en-US"/>
          </a:p>
          <a:p>
            <a:r>
              <a:rPr lang="en-US"/>
              <a:t>China is already on the ‘road’ to success</a:t>
            </a:r>
            <a:endParaRPr lang="en-US">
              <a:cs typeface="Calibri"/>
            </a:endParaRPr>
          </a:p>
          <a:p>
            <a:r>
              <a:rPr lang="en-US"/>
              <a:t>USA has now made their investments, now we need to see if it is enough</a:t>
            </a:r>
            <a:endParaRPr lang="en-US">
              <a:cs typeface="Calibri"/>
            </a:endParaRPr>
          </a:p>
          <a:p>
            <a:r>
              <a:rPr lang="en-US"/>
              <a:t>SEA are showing a lot of interest in production. They have a lot to gain from improving vehicle efficiency and avoiding fuel subsidies. Keep an eye out for investments and new policies</a:t>
            </a:r>
          </a:p>
          <a:p>
            <a:pPr algn="l">
              <a:buFont typeface="Arial" panose="020B0604020202020204" pitchFamily="34" charset="0"/>
              <a:buChar char="•"/>
            </a:pPr>
            <a:endParaRPr lang="en-US">
              <a:highlight>
                <a:srgbClr val="FFFF00"/>
              </a:highlight>
            </a:endParaRPr>
          </a:p>
          <a:p>
            <a:pPr lvl="1"/>
            <a:endParaRPr lang="en-US"/>
          </a:p>
          <a:p>
            <a:endParaRPr lang="en-US"/>
          </a:p>
        </p:txBody>
      </p:sp>
    </p:spTree>
    <p:extLst>
      <p:ext uri="{BB962C8B-B14F-4D97-AF65-F5344CB8AC3E}">
        <p14:creationId xmlns:p14="http://schemas.microsoft.com/office/powerpoint/2010/main" val="108859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5816977"/>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i="1"/>
              <a:t>The “High-GHG minerals” case assumes double the GHG emission intensity for battery minerals (70 kgCO2-eq/kWh compared to 35 kgCO2-eq/kWh in the base case; other assumptions are the same).</a:t>
            </a:r>
          </a:p>
          <a:p>
            <a:pPr marL="628650" lvl="1" indent="-171450">
              <a:buFont typeface="Arial" panose="020B0604020202020204" pitchFamily="34" charset="0"/>
              <a:buChar char="•"/>
            </a:pPr>
            <a:r>
              <a:rPr lang="en-US" sz="1200"/>
              <a:t>This is the most complex part in this graph because they showed it in kgCO2-eq/kWh.</a:t>
            </a:r>
          </a:p>
          <a:p>
            <a:pPr marL="628650" lvl="1" indent="-171450">
              <a:buFont typeface="Arial" panose="020B0604020202020204" pitchFamily="34" charset="0"/>
              <a:buChar char="•"/>
            </a:pPr>
            <a:r>
              <a:rPr lang="en-US" sz="1200"/>
              <a:t>Still, it’s effect is inconsequential.</a:t>
            </a:r>
          </a:p>
          <a:p>
            <a:endParaRPr lang="en-US" sz="1200" i="1"/>
          </a:p>
          <a:p>
            <a:pPr marL="171450" indent="-171450">
              <a:buFont typeface="Arial" panose="020B0604020202020204" pitchFamily="34" charset="0"/>
              <a:buChar char="•"/>
            </a:pPr>
            <a:r>
              <a:rPr lang="en-US" sz="1200" i="1"/>
              <a:t>The values are for a vehicle manufactured from today’s manufacturing lines.</a:t>
            </a:r>
          </a:p>
          <a:p>
            <a:pPr marL="628650" lvl="1" indent="-171450">
              <a:buFont typeface="Arial" panose="020B0604020202020204" pitchFamily="34" charset="0"/>
              <a:buChar char="•"/>
            </a:pPr>
            <a:r>
              <a:rPr lang="en-US" sz="1200"/>
              <a:t>Perhaps it would be useful to see a range for the emissions intensity of this.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Electricity carbon intensity is based on the IEA Sustainable development scenario for the vehicle’s lifetime (200,000 km lifetime mileage)</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The ranges shown for BEV represent cases for charging with a static low-carbon (50 gCO2-eq/kWh) and high-carbon electricity mix (800 gCO2-eq/kWh).</a:t>
            </a:r>
          </a:p>
          <a:p>
            <a:pPr marL="628650" lvl="1" indent="-171450">
              <a:buFont typeface="Arial" panose="020B0604020202020204" pitchFamily="34" charset="0"/>
              <a:buChar char="•"/>
            </a:pPr>
            <a:r>
              <a:rPr lang="en-US" sz="1200"/>
              <a:t>Avg carbon intensity in the world is 450, and the highest in APEC is 685 (Hong Kong)</a:t>
            </a:r>
          </a:p>
          <a:p>
            <a:pPr marL="628650" lvl="1"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a:t>Note that this is for ‘mid sized’ vehicles. How would you expect a large SUV’s emissions to change by drive type?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4</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a:blip r:embed="rId2"/>
          <a:stretch>
            <a:fillRect/>
          </a:stretch>
        </p:blipFill>
        <p:spPr>
          <a:xfrm>
            <a:off x="0" y="452438"/>
            <a:ext cx="8780463" cy="5360987"/>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01C35030-0156-9B91-D81B-4D9E54CF4A41}"/>
              </a:ext>
            </a:extLst>
          </p:cNvPr>
          <p:cNvPicPr>
            <a:picLocks noChangeAspect="1"/>
          </p:cNvPicPr>
          <p:nvPr/>
        </p:nvPicPr>
        <p:blipFill rotWithShape="1">
          <a:blip r:embed="rId2"/>
          <a:srcRect t="93215" r="42691"/>
          <a:stretch/>
        </p:blipFill>
        <p:spPr>
          <a:xfrm>
            <a:off x="117446" y="4971355"/>
            <a:ext cx="8483359" cy="837136"/>
          </a:xfrm>
          <a:prstGeom prst="rect">
            <a:avLst/>
          </a:prstGeom>
        </p:spPr>
      </p:pic>
    </p:spTree>
    <p:extLst>
      <p:ext uri="{BB962C8B-B14F-4D97-AF65-F5344CB8AC3E}">
        <p14:creationId xmlns:p14="http://schemas.microsoft.com/office/powerpoint/2010/main" val="2287170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5262979"/>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i="1"/>
              <a:t>The “High-GHG minerals” case assumes double the GHG emission intensity for battery minerals</a:t>
            </a:r>
          </a:p>
          <a:p>
            <a:pPr marL="628650" lvl="1" indent="-171450">
              <a:buFont typeface="Arial" panose="020B0604020202020204" pitchFamily="34" charset="0"/>
              <a:buChar char="•"/>
            </a:pPr>
            <a:r>
              <a:rPr lang="en-US" sz="1200"/>
              <a:t>It’s effect is inconsequential.</a:t>
            </a:r>
          </a:p>
          <a:p>
            <a:endParaRPr lang="en-US" sz="1200" i="1"/>
          </a:p>
          <a:p>
            <a:pPr marL="171450" indent="-171450">
              <a:buFont typeface="Arial" panose="020B0604020202020204" pitchFamily="34" charset="0"/>
              <a:buChar char="•"/>
            </a:pPr>
            <a:r>
              <a:rPr lang="en-US" sz="1200" i="1"/>
              <a:t>The values are for a vehicle manufactured from today’s manufacturing lines.</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Electricity carbon intensity is based on the IEA Sustainable development scenario for the vehicle’s lifetime (200,000 km lifetime mileage)</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i="1"/>
              <a:t>The ranges shown for BEV represent cases for charging with a static low-carbon (50 gCO2-eq/kWh) and high-carbon electricity mix (800 gCO2-eq/kWh).</a:t>
            </a:r>
          </a:p>
          <a:p>
            <a:pPr marL="628650" lvl="1" indent="-171450">
              <a:buFont typeface="Arial" panose="020B0604020202020204" pitchFamily="34" charset="0"/>
              <a:buChar char="•"/>
            </a:pPr>
            <a:r>
              <a:rPr lang="en-US" sz="1200"/>
              <a:t>Avg carbon intensity in the world is 450, and </a:t>
            </a:r>
            <a:r>
              <a:rPr lang="en-US" sz="1200" b="1"/>
              <a:t>the highest in APEC is 685 (Hong Kong)</a:t>
            </a:r>
          </a:p>
          <a:p>
            <a:pPr marL="628650" lvl="1"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a:t>Note that this is for ‘mid sized’ vehicles. How would you expect a large SUV’s emissions to change by drive type?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So basically, EV’s are expected to have lower emissions intensity (50% on avg), no matter the electricity mix. And over time we can expect the </a:t>
            </a:r>
            <a:r>
              <a:rPr lang="en-US" sz="1200" err="1"/>
              <a:t>emissons</a:t>
            </a:r>
            <a:r>
              <a:rPr lang="en-US" sz="1200"/>
              <a:t> intensity to improve.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5</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rotWithShape="1">
          <a:blip r:embed="rId3"/>
          <a:srcRect b="8917"/>
          <a:stretch/>
        </p:blipFill>
        <p:spPr>
          <a:xfrm>
            <a:off x="0" y="452438"/>
            <a:ext cx="8780463" cy="5262979"/>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A4543E45-615A-7E82-ECA4-A42F6AE813B9}"/>
              </a:ext>
            </a:extLst>
          </p:cNvPr>
          <p:cNvPicPr>
            <a:picLocks noChangeAspect="1"/>
          </p:cNvPicPr>
          <p:nvPr/>
        </p:nvPicPr>
        <p:blipFill rotWithShape="1">
          <a:blip r:embed="rId3"/>
          <a:srcRect t="93215" r="42691"/>
          <a:stretch/>
        </p:blipFill>
        <p:spPr>
          <a:xfrm>
            <a:off x="179657" y="4971355"/>
            <a:ext cx="8421148" cy="830997"/>
          </a:xfrm>
          <a:prstGeom prst="rect">
            <a:avLst/>
          </a:prstGeom>
        </p:spPr>
      </p:pic>
    </p:spTree>
    <p:extLst>
      <p:ext uri="{BB962C8B-B14F-4D97-AF65-F5344CB8AC3E}">
        <p14:creationId xmlns:p14="http://schemas.microsoft.com/office/powerpoint/2010/main" val="205210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7D413B-16CD-EC77-68CF-67F4D9499F63}"/>
              </a:ext>
            </a:extLst>
          </p:cNvPr>
          <p:cNvSpPr txBox="1"/>
          <p:nvPr/>
        </p:nvSpPr>
        <p:spPr>
          <a:xfrm>
            <a:off x="8780463" y="539373"/>
            <a:ext cx="3422957" cy="2308324"/>
          </a:xfrm>
          <a:prstGeom prst="rect">
            <a:avLst/>
          </a:prstGeom>
          <a:noFill/>
        </p:spPr>
        <p:txBody>
          <a:bodyPr wrap="square">
            <a:spAutoFit/>
          </a:bodyPr>
          <a:lstStyle/>
          <a:p>
            <a:r>
              <a:rPr lang="en-US" sz="1200" i="1"/>
              <a:t>Notes</a:t>
            </a:r>
          </a:p>
          <a:p>
            <a:pPr marL="171450" indent="-171450">
              <a:buFont typeface="Arial" panose="020B0604020202020204" pitchFamily="34" charset="0"/>
              <a:buChar char="•"/>
            </a:pPr>
            <a:r>
              <a:rPr lang="en-US" sz="1200"/>
              <a:t>The “High-GHG minerals” case shows that Mining and production of batteries effect is inconsequential.</a:t>
            </a:r>
          </a:p>
          <a:p>
            <a:pPr marL="171450" indent="-171450">
              <a:buFont typeface="Arial" panose="020B0604020202020204" pitchFamily="34" charset="0"/>
              <a:buChar char="•"/>
            </a:pPr>
            <a:endParaRPr lang="en-US" sz="1200" i="1"/>
          </a:p>
          <a:p>
            <a:pPr marL="171450" indent="-171450">
              <a:buFont typeface="Arial" panose="020B0604020202020204" pitchFamily="34" charset="0"/>
              <a:buChar char="•"/>
            </a:pPr>
            <a:r>
              <a:rPr lang="en-US" sz="1200" b="1">
                <a:solidFill>
                  <a:srgbClr val="FF0000"/>
                </a:solidFill>
              </a:rPr>
              <a:t>HKC has the highest emissions intensity (of generation) in APEC</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So basically, EV’s are expected to have lower emissions intensity (50% on avg), no matter the electricity mix. And over time we can expect the </a:t>
            </a:r>
            <a:r>
              <a:rPr lang="en-US" sz="1200" err="1"/>
              <a:t>emissons</a:t>
            </a:r>
            <a:r>
              <a:rPr lang="en-US" sz="1200"/>
              <a:t> intensity to improve.</a:t>
            </a:r>
          </a:p>
        </p:txBody>
      </p:sp>
      <p:sp>
        <p:nvSpPr>
          <p:cNvPr id="4" name="Slide Number Placeholder 3">
            <a:extLst>
              <a:ext uri="{FF2B5EF4-FFF2-40B4-BE49-F238E27FC236}">
                <a16:creationId xmlns:a16="http://schemas.microsoft.com/office/drawing/2014/main" id="{381157C4-14FA-7370-2377-5264CCACBDC9}"/>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9F6399B-E970-48CA-821C-EAB94E252A21}" type="slidenum">
              <a:rPr lang="en-AU" smtClean="0"/>
              <a:pPr/>
              <a:t>6</a:t>
            </a:fld>
            <a:endParaRPr lang="en-AU"/>
          </a:p>
        </p:txBody>
      </p:sp>
      <p:pic>
        <p:nvPicPr>
          <p:cNvPr id="5" name="Content Placeholder 4">
            <a:extLst>
              <a:ext uri="{FF2B5EF4-FFF2-40B4-BE49-F238E27FC236}">
                <a16:creationId xmlns:a16="http://schemas.microsoft.com/office/drawing/2014/main" id="{D69ED985-B98F-47B7-B981-AB5BD131AB66}"/>
              </a:ext>
            </a:extLst>
          </p:cNvPr>
          <p:cNvPicPr>
            <a:picLocks noGrp="1" noChangeAspect="1"/>
          </p:cNvPicPr>
          <p:nvPr>
            <p:ph idx="4294967295"/>
          </p:nvPr>
        </p:nvPicPr>
        <p:blipFill rotWithShape="1">
          <a:blip r:embed="rId3"/>
          <a:srcRect b="8917"/>
          <a:stretch/>
        </p:blipFill>
        <p:spPr>
          <a:xfrm>
            <a:off x="0" y="452438"/>
            <a:ext cx="8780463" cy="5262979"/>
          </a:xfrm>
          <a:prstGeom prst="rect">
            <a:avLst/>
          </a:prstGeom>
        </p:spPr>
      </p:pic>
      <p:sp>
        <p:nvSpPr>
          <p:cNvPr id="8" name="TextBox 7">
            <a:extLst>
              <a:ext uri="{FF2B5EF4-FFF2-40B4-BE49-F238E27FC236}">
                <a16:creationId xmlns:a16="http://schemas.microsoft.com/office/drawing/2014/main" id="{537A33B0-F51A-E30E-5FDE-01DAC6AC7086}"/>
              </a:ext>
            </a:extLst>
          </p:cNvPr>
          <p:cNvSpPr txBox="1"/>
          <p:nvPr/>
        </p:nvSpPr>
        <p:spPr>
          <a:xfrm>
            <a:off x="1529179" y="6091232"/>
            <a:ext cx="6094520" cy="830997"/>
          </a:xfrm>
          <a:prstGeom prst="rect">
            <a:avLst/>
          </a:prstGeom>
          <a:noFill/>
        </p:spPr>
        <p:txBody>
          <a:bodyPr wrap="square">
            <a:spAutoFit/>
          </a:bodyPr>
          <a:lstStyle/>
          <a:p>
            <a:r>
              <a:rPr lang="en-US" sz="1200" i="1">
                <a:solidFill>
                  <a:schemeClr val="accent3"/>
                </a:solidFill>
              </a:rPr>
              <a:t>Sources</a:t>
            </a:r>
          </a:p>
          <a:p>
            <a:r>
              <a:rPr lang="en-US" sz="1200" i="1">
                <a:solidFill>
                  <a:schemeClr val="accent3"/>
                </a:solidFill>
              </a:rPr>
              <a:t>IEA analysis based on IEA (2020c); Kelly et al. (2020); Argonne National Laboratory (2020)</a:t>
            </a:r>
          </a:p>
          <a:p>
            <a:r>
              <a:rPr lang="en-US" sz="1200">
                <a:solidFill>
                  <a:schemeClr val="accent3"/>
                </a:solidFill>
              </a:rPr>
              <a:t>https://www.iea.org/data-and-statistics/charts/comparative-life-cycle-greenhouse-gas-emissions-of-a-mid-size-bev-and-ice-vehicle</a:t>
            </a:r>
            <a:endParaRPr lang="en-US">
              <a:solidFill>
                <a:schemeClr val="accent3"/>
              </a:solidFill>
            </a:endParaRPr>
          </a:p>
        </p:txBody>
      </p:sp>
      <p:sp>
        <p:nvSpPr>
          <p:cNvPr id="2" name="Title 1">
            <a:extLst>
              <a:ext uri="{FF2B5EF4-FFF2-40B4-BE49-F238E27FC236}">
                <a16:creationId xmlns:a16="http://schemas.microsoft.com/office/drawing/2014/main" id="{6198F0C6-ADB7-86BD-B2D9-4A6F7621DF97}"/>
              </a:ext>
            </a:extLst>
          </p:cNvPr>
          <p:cNvSpPr>
            <a:spLocks noGrp="1"/>
          </p:cNvSpPr>
          <p:nvPr>
            <p:ph type="title"/>
          </p:nvPr>
        </p:nvSpPr>
        <p:spPr>
          <a:xfrm>
            <a:off x="431800" y="314326"/>
            <a:ext cx="11177998" cy="363768"/>
          </a:xfrm>
        </p:spPr>
        <p:txBody>
          <a:bodyPr>
            <a:normAutofit fontScale="90000"/>
          </a:bodyPr>
          <a:lstStyle/>
          <a:p>
            <a:r>
              <a:rPr lang="en-US"/>
              <a:t>An in-depth look at the IEA’s lifecycle emissions analysis</a:t>
            </a:r>
          </a:p>
        </p:txBody>
      </p:sp>
      <p:pic>
        <p:nvPicPr>
          <p:cNvPr id="3" name="Content Placeholder 4">
            <a:extLst>
              <a:ext uri="{FF2B5EF4-FFF2-40B4-BE49-F238E27FC236}">
                <a16:creationId xmlns:a16="http://schemas.microsoft.com/office/drawing/2014/main" id="{A4543E45-615A-7E82-ECA4-A42F6AE813B9}"/>
              </a:ext>
            </a:extLst>
          </p:cNvPr>
          <p:cNvPicPr>
            <a:picLocks noChangeAspect="1"/>
          </p:cNvPicPr>
          <p:nvPr/>
        </p:nvPicPr>
        <p:blipFill rotWithShape="1">
          <a:blip r:embed="rId3"/>
          <a:srcRect t="93215" r="42691"/>
          <a:stretch/>
        </p:blipFill>
        <p:spPr>
          <a:xfrm>
            <a:off x="179657" y="4971355"/>
            <a:ext cx="8421148" cy="83099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65F4E50-1337-F8A3-30AE-14A6B7B9C9F3}"/>
                  </a:ext>
                </a:extLst>
              </p14:cNvPr>
              <p14:cNvContentPartPr/>
              <p14:nvPr/>
            </p14:nvContentPartPr>
            <p14:xfrm>
              <a:off x="4202353" y="1996114"/>
              <a:ext cx="226080" cy="360"/>
            </p14:xfrm>
          </p:contentPart>
        </mc:Choice>
        <mc:Fallback xmlns="">
          <p:pic>
            <p:nvPicPr>
              <p:cNvPr id="7" name="Ink 6">
                <a:extLst>
                  <a:ext uri="{FF2B5EF4-FFF2-40B4-BE49-F238E27FC236}">
                    <a16:creationId xmlns:a16="http://schemas.microsoft.com/office/drawing/2014/main" id="{365F4E50-1337-F8A3-30AE-14A6B7B9C9F3}"/>
                  </a:ext>
                </a:extLst>
              </p:cNvPr>
              <p:cNvPicPr/>
              <p:nvPr/>
            </p:nvPicPr>
            <p:blipFill>
              <a:blip r:embed="rId5"/>
              <a:stretch>
                <a:fillRect/>
              </a:stretch>
            </p:blipFill>
            <p:spPr>
              <a:xfrm>
                <a:off x="4193339" y="1987114"/>
                <a:ext cx="243748" cy="18000"/>
              </a:xfrm>
              <a:prstGeom prst="rect">
                <a:avLst/>
              </a:prstGeom>
            </p:spPr>
          </p:pic>
        </mc:Fallback>
      </mc:AlternateContent>
      <p:sp>
        <p:nvSpPr>
          <p:cNvPr id="9" name="TextBox 8">
            <a:extLst>
              <a:ext uri="{FF2B5EF4-FFF2-40B4-BE49-F238E27FC236}">
                <a16:creationId xmlns:a16="http://schemas.microsoft.com/office/drawing/2014/main" id="{C33738F2-EAFA-F141-44E2-B0ACEED136B2}"/>
              </a:ext>
            </a:extLst>
          </p:cNvPr>
          <p:cNvSpPr txBox="1"/>
          <p:nvPr/>
        </p:nvSpPr>
        <p:spPr>
          <a:xfrm>
            <a:off x="4390231" y="1811448"/>
            <a:ext cx="964734" cy="369332"/>
          </a:xfrm>
          <a:prstGeom prst="rect">
            <a:avLst/>
          </a:prstGeom>
          <a:noFill/>
        </p:spPr>
        <p:txBody>
          <a:bodyPr wrap="square" rtlCol="0">
            <a:spAutoFit/>
          </a:bodyPr>
          <a:lstStyle/>
          <a:p>
            <a:r>
              <a:rPr lang="en-US">
                <a:solidFill>
                  <a:srgbClr val="FF0000"/>
                </a:solidFill>
              </a:rPr>
              <a:t>HKC</a:t>
            </a:r>
          </a:p>
        </p:txBody>
      </p:sp>
    </p:spTree>
    <p:extLst>
      <p:ext uri="{BB962C8B-B14F-4D97-AF65-F5344CB8AC3E}">
        <p14:creationId xmlns:p14="http://schemas.microsoft.com/office/powerpoint/2010/main" val="233599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8B8A6B71-D85C-4C24-95F3-3E8DA0D8A071}"/>
              </a:ext>
            </a:extLst>
          </p:cNvPr>
          <p:cNvPicPr>
            <a:picLocks noChangeAspect="1"/>
          </p:cNvPicPr>
          <p:nvPr/>
        </p:nvPicPr>
        <p:blipFill rotWithShape="1">
          <a:blip r:embed="rId3">
            <a:extLst>
              <a:ext uri="{28A0092B-C50C-407E-A947-70E740481C1C}">
                <a14:useLocalDpi xmlns:a14="http://schemas.microsoft.com/office/drawing/2010/main" val="0"/>
              </a:ext>
            </a:extLst>
          </a:blip>
          <a:srcRect l="89221" t="14484" b="55996"/>
          <a:stretch/>
        </p:blipFill>
        <p:spPr>
          <a:xfrm>
            <a:off x="5710335" y="700481"/>
            <a:ext cx="1809105" cy="2449052"/>
          </a:xfrm>
          <a:prstGeom prst="rect">
            <a:avLst/>
          </a:prstGeom>
        </p:spPr>
      </p:pic>
      <p:sp>
        <p:nvSpPr>
          <p:cNvPr id="2" name="Title 1">
            <a:extLst>
              <a:ext uri="{FF2B5EF4-FFF2-40B4-BE49-F238E27FC236}">
                <a16:creationId xmlns:a16="http://schemas.microsoft.com/office/drawing/2014/main" id="{08B152DE-3557-CDAF-F3D2-05506216E629}"/>
              </a:ext>
            </a:extLst>
          </p:cNvPr>
          <p:cNvSpPr>
            <a:spLocks noGrp="1"/>
          </p:cNvSpPr>
          <p:nvPr>
            <p:ph type="title"/>
          </p:nvPr>
        </p:nvSpPr>
        <p:spPr>
          <a:xfrm>
            <a:off x="431800" y="27988"/>
            <a:ext cx="11328400" cy="737779"/>
          </a:xfrm>
        </p:spPr>
        <p:txBody>
          <a:bodyPr/>
          <a:lstStyle/>
          <a:p>
            <a:r>
              <a:rPr lang="en-US" b="1"/>
              <a:t>Electric Vehicles introduction</a:t>
            </a:r>
          </a:p>
        </p:txBody>
      </p:sp>
      <p:pic>
        <p:nvPicPr>
          <p:cNvPr id="9" name="Picture 8" descr="Chart, line chart&#10;&#10;Description automatically generated">
            <a:extLst>
              <a:ext uri="{FF2B5EF4-FFF2-40B4-BE49-F238E27FC236}">
                <a16:creationId xmlns:a16="http://schemas.microsoft.com/office/drawing/2014/main" id="{84F619CF-53D2-6EA1-F9F5-7F2954D32FF4}"/>
              </a:ext>
            </a:extLst>
          </p:cNvPr>
          <p:cNvPicPr>
            <a:picLocks noChangeAspect="1"/>
          </p:cNvPicPr>
          <p:nvPr/>
        </p:nvPicPr>
        <p:blipFill rotWithShape="1">
          <a:blip r:embed="rId3">
            <a:extLst>
              <a:ext uri="{28A0092B-C50C-407E-A947-70E740481C1C}">
                <a14:useLocalDpi xmlns:a14="http://schemas.microsoft.com/office/drawing/2010/main" val="0"/>
              </a:ext>
            </a:extLst>
          </a:blip>
          <a:srcRect r="10122"/>
          <a:stretch/>
        </p:blipFill>
        <p:spPr>
          <a:xfrm>
            <a:off x="181830" y="700481"/>
            <a:ext cx="5528505" cy="3065929"/>
          </a:xfrm>
          <a:prstGeom prst="rect">
            <a:avLst/>
          </a:prstGeom>
        </p:spPr>
      </p:pic>
      <p:pic>
        <p:nvPicPr>
          <p:cNvPr id="11" name="Picture 10" descr="Chart, line chart&#10;&#10;Description automatically generated">
            <a:extLst>
              <a:ext uri="{FF2B5EF4-FFF2-40B4-BE49-F238E27FC236}">
                <a16:creationId xmlns:a16="http://schemas.microsoft.com/office/drawing/2014/main" id="{67DE0DD3-B0C2-3006-A26B-C62FCACE3D22}"/>
              </a:ext>
            </a:extLst>
          </p:cNvPr>
          <p:cNvPicPr>
            <a:picLocks noChangeAspect="1"/>
          </p:cNvPicPr>
          <p:nvPr/>
        </p:nvPicPr>
        <p:blipFill rotWithShape="1">
          <a:blip r:embed="rId4">
            <a:extLst>
              <a:ext uri="{28A0092B-C50C-407E-A947-70E740481C1C}">
                <a14:useLocalDpi xmlns:a14="http://schemas.microsoft.com/office/drawing/2010/main" val="0"/>
              </a:ext>
            </a:extLst>
          </a:blip>
          <a:srcRect r="10340"/>
          <a:stretch/>
        </p:blipFill>
        <p:spPr>
          <a:xfrm>
            <a:off x="311650" y="3521467"/>
            <a:ext cx="5398685" cy="2901718"/>
          </a:xfrm>
          <a:prstGeom prst="rect">
            <a:avLst/>
          </a:prstGeom>
        </p:spPr>
      </p:pic>
      <p:sp>
        <p:nvSpPr>
          <p:cNvPr id="3" name="TextBox 2">
            <a:extLst>
              <a:ext uri="{FF2B5EF4-FFF2-40B4-BE49-F238E27FC236}">
                <a16:creationId xmlns:a16="http://schemas.microsoft.com/office/drawing/2014/main" id="{9ACA8D7C-07B8-1E0A-E7D8-3303C2F2C54A}"/>
              </a:ext>
            </a:extLst>
          </p:cNvPr>
          <p:cNvSpPr txBox="1"/>
          <p:nvPr/>
        </p:nvSpPr>
        <p:spPr>
          <a:xfrm>
            <a:off x="7167652" y="2934804"/>
            <a:ext cx="4592548" cy="5909310"/>
          </a:xfrm>
          <a:prstGeom prst="rect">
            <a:avLst/>
          </a:prstGeom>
          <a:noFill/>
        </p:spPr>
        <p:txBody>
          <a:bodyPr wrap="square" rtlCol="0">
            <a:spAutoFit/>
          </a:bodyPr>
          <a:lstStyle/>
          <a:p>
            <a:pPr marL="285750" indent="-285750">
              <a:buFont typeface="Arial" panose="020B0604020202020204" pitchFamily="34" charset="0"/>
              <a:buChar char="•"/>
            </a:pPr>
            <a:r>
              <a:rPr lang="en-US"/>
              <a:t>These are our forecasts for passenger EV stocks and their resulting effects on energy use.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Efficiency: </a:t>
            </a:r>
            <a:r>
              <a:rPr lang="en-US"/>
              <a:t>See how slowly BEV energy use changes compared to stocks. </a:t>
            </a:r>
          </a:p>
          <a:p>
            <a:pPr marL="742950" lvl="1" indent="-285750">
              <a:buFont typeface="Arial" panose="020B0604020202020204" pitchFamily="34" charset="0"/>
              <a:buChar char="•"/>
            </a:pPr>
            <a:r>
              <a:rPr lang="en-US"/>
              <a:t>They are 3 times more efficient.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Other types of EV vehicles are expected to be used for niche cases (e.g. hybrids for rural households). But they were insignificant in our forecasts.</a:t>
            </a:r>
          </a:p>
          <a:p>
            <a:endParaRPr lang="en-US"/>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989877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85CC-998F-1C9A-2492-F003E78F2575}"/>
              </a:ext>
            </a:extLst>
          </p:cNvPr>
          <p:cNvSpPr>
            <a:spLocks noGrp="1"/>
          </p:cNvSpPr>
          <p:nvPr>
            <p:ph type="title"/>
          </p:nvPr>
        </p:nvSpPr>
        <p:spPr>
          <a:xfrm>
            <a:off x="-57108" y="144858"/>
            <a:ext cx="12315499" cy="528125"/>
          </a:xfrm>
        </p:spPr>
        <p:txBody>
          <a:bodyPr>
            <a:normAutofit/>
          </a:bodyPr>
          <a:lstStyle/>
          <a:p>
            <a:r>
              <a:rPr lang="en-US" b="1"/>
              <a:t>Quantifying energy efficiency effects of EV uptake on energy use</a:t>
            </a:r>
          </a:p>
        </p:txBody>
      </p:sp>
      <p:sp>
        <p:nvSpPr>
          <p:cNvPr id="9" name="TextBox 8">
            <a:extLst>
              <a:ext uri="{FF2B5EF4-FFF2-40B4-BE49-F238E27FC236}">
                <a16:creationId xmlns:a16="http://schemas.microsoft.com/office/drawing/2014/main" id="{B4DB4499-688F-07AF-A453-6FAED392B7B9}"/>
              </a:ext>
            </a:extLst>
          </p:cNvPr>
          <p:cNvSpPr txBox="1"/>
          <p:nvPr/>
        </p:nvSpPr>
        <p:spPr>
          <a:xfrm>
            <a:off x="94440" y="1050877"/>
            <a:ext cx="3886200" cy="5816977"/>
          </a:xfrm>
          <a:prstGeom prst="rect">
            <a:avLst/>
          </a:prstGeom>
          <a:noFill/>
        </p:spPr>
        <p:txBody>
          <a:bodyPr wrap="square" rtlCol="0">
            <a:spAutoFit/>
          </a:bodyPr>
          <a:lstStyle/>
          <a:p>
            <a:pPr marL="285750" indent="-285750">
              <a:buFont typeface="Arial" panose="020B0604020202020204" pitchFamily="34" charset="0"/>
              <a:buChar char="•"/>
            </a:pPr>
            <a:r>
              <a:rPr lang="en-US"/>
              <a:t>Graphs show drivers of changes in energy use* </a:t>
            </a:r>
          </a:p>
          <a:p>
            <a:pPr marL="742950" lvl="1" indent="-285750">
              <a:buFont typeface="Arial" panose="020B0604020202020204" pitchFamily="34" charset="0"/>
              <a:buChar char="•"/>
            </a:pPr>
            <a:r>
              <a:rPr lang="en-US" err="1"/>
              <a:t>Passenger_km</a:t>
            </a:r>
            <a:r>
              <a:rPr lang="en-US"/>
              <a:t> = km travelled * occupancy</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Vehicle type = </a:t>
            </a:r>
            <a:r>
              <a:rPr lang="en-US" sz="1800"/>
              <a:t>different modes of transport (e.g. shifting to rail, bus etc.)</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2400" b="1">
                <a:solidFill>
                  <a:srgbClr val="FF0000"/>
                </a:solidFill>
              </a:rPr>
              <a:t>Engine type = effect of changing ICE to EV’s</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Engine type efficiency = inherent effect of improvements to engine efficiency (after considering effect of changing engine type)</a:t>
            </a:r>
          </a:p>
          <a:p>
            <a:pPr lvl="1"/>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10" name="Picture 9" descr="A screenshot of a computer&#10;&#10;Description automatically generated with low confidence">
            <a:extLst>
              <a:ext uri="{FF2B5EF4-FFF2-40B4-BE49-F238E27FC236}">
                <a16:creationId xmlns:a16="http://schemas.microsoft.com/office/drawing/2014/main" id="{BECF6FC0-1625-F03C-62BB-3F80CD83A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032" y="1673371"/>
            <a:ext cx="7202659" cy="3511258"/>
          </a:xfrm>
          <a:prstGeom prst="rect">
            <a:avLst/>
          </a:prstGeom>
        </p:spPr>
      </p:pic>
      <p:sp>
        <p:nvSpPr>
          <p:cNvPr id="16" name="Oval 15">
            <a:extLst>
              <a:ext uri="{FF2B5EF4-FFF2-40B4-BE49-F238E27FC236}">
                <a16:creationId xmlns:a16="http://schemas.microsoft.com/office/drawing/2014/main" id="{71604F8E-6310-D5A6-1358-4D100ECEB0B3}"/>
              </a:ext>
            </a:extLst>
          </p:cNvPr>
          <p:cNvSpPr/>
          <p:nvPr/>
        </p:nvSpPr>
        <p:spPr>
          <a:xfrm>
            <a:off x="7464490" y="3247053"/>
            <a:ext cx="1474237" cy="10916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310AC6-E49E-67B7-A053-B774518D1F0D}"/>
              </a:ext>
            </a:extLst>
          </p:cNvPr>
          <p:cNvSpPr txBox="1"/>
          <p:nvPr/>
        </p:nvSpPr>
        <p:spPr>
          <a:xfrm>
            <a:off x="8470392" y="6111980"/>
            <a:ext cx="3721608" cy="276999"/>
          </a:xfrm>
          <a:prstGeom prst="rect">
            <a:avLst/>
          </a:prstGeom>
          <a:noFill/>
        </p:spPr>
        <p:txBody>
          <a:bodyPr wrap="square" rtlCol="0">
            <a:spAutoFit/>
          </a:bodyPr>
          <a:lstStyle/>
          <a:p>
            <a:r>
              <a:rPr lang="en-US" sz="1200" i="1"/>
              <a:t>This slide uses the hierarchical LMDI method. </a:t>
            </a:r>
          </a:p>
        </p:txBody>
      </p:sp>
    </p:spTree>
    <p:extLst>
      <p:ext uri="{BB962C8B-B14F-4D97-AF65-F5344CB8AC3E}">
        <p14:creationId xmlns:p14="http://schemas.microsoft.com/office/powerpoint/2010/main" val="395591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B5A6-86BE-F5FE-6454-015123AE474D}"/>
              </a:ext>
            </a:extLst>
          </p:cNvPr>
          <p:cNvSpPr>
            <a:spLocks noGrp="1"/>
          </p:cNvSpPr>
          <p:nvPr>
            <p:ph type="title"/>
          </p:nvPr>
        </p:nvSpPr>
        <p:spPr>
          <a:xfrm>
            <a:off x="357155" y="0"/>
            <a:ext cx="11328400" cy="535420"/>
          </a:xfrm>
        </p:spPr>
        <p:txBody>
          <a:bodyPr anchor="ctr">
            <a:noAutofit/>
          </a:bodyPr>
          <a:lstStyle/>
          <a:p>
            <a:r>
              <a:rPr lang="en-US" sz="2400"/>
              <a:t>A short-term alternative, ICE efficiency improvements:</a:t>
            </a:r>
          </a:p>
        </p:txBody>
      </p:sp>
      <p:sp>
        <p:nvSpPr>
          <p:cNvPr id="3" name="Content Placeholder 2">
            <a:extLst>
              <a:ext uri="{FF2B5EF4-FFF2-40B4-BE49-F238E27FC236}">
                <a16:creationId xmlns:a16="http://schemas.microsoft.com/office/drawing/2014/main" id="{5EB706A1-154F-CD10-8B05-7EB007C5FD76}"/>
              </a:ext>
            </a:extLst>
          </p:cNvPr>
          <p:cNvSpPr>
            <a:spLocks noGrp="1"/>
          </p:cNvSpPr>
          <p:nvPr>
            <p:ph sz="half" idx="4294967295"/>
          </p:nvPr>
        </p:nvSpPr>
        <p:spPr>
          <a:xfrm>
            <a:off x="415878" y="4843198"/>
            <a:ext cx="11597951" cy="4351338"/>
          </a:xfrm>
        </p:spPr>
        <p:txBody>
          <a:bodyPr>
            <a:normAutofit/>
          </a:bodyPr>
          <a:lstStyle/>
          <a:p>
            <a:r>
              <a:rPr lang="en-US" sz="1600"/>
              <a:t>Historical worldwide efficiency improvement rate has been an average of 1.5% but is expected to slow (marginal cost increasing)</a:t>
            </a:r>
          </a:p>
          <a:p>
            <a:r>
              <a:rPr lang="en-US" sz="1600" b="1"/>
              <a:t>Very viable short-term solution if current stocks are old</a:t>
            </a:r>
          </a:p>
          <a:p>
            <a:r>
              <a:rPr lang="en-US" sz="1600"/>
              <a:t>See how engine type efficiency effect slows and engine type effect increases over time.</a:t>
            </a:r>
          </a:p>
        </p:txBody>
      </p:sp>
      <p:pic>
        <p:nvPicPr>
          <p:cNvPr id="6" name="Picture 5">
            <a:extLst>
              <a:ext uri="{FF2B5EF4-FFF2-40B4-BE49-F238E27FC236}">
                <a16:creationId xmlns:a16="http://schemas.microsoft.com/office/drawing/2014/main" id="{8690294F-DACB-00F4-3E8B-9671B09AC60B}"/>
              </a:ext>
            </a:extLst>
          </p:cNvPr>
          <p:cNvPicPr>
            <a:picLocks noChangeAspect="1"/>
          </p:cNvPicPr>
          <p:nvPr/>
        </p:nvPicPr>
        <p:blipFill rotWithShape="1">
          <a:blip r:embed="rId3"/>
          <a:srcRect r="20133"/>
          <a:stretch/>
        </p:blipFill>
        <p:spPr>
          <a:xfrm>
            <a:off x="256487" y="878945"/>
            <a:ext cx="6332894" cy="3425730"/>
          </a:xfrm>
          <a:prstGeom prst="rect">
            <a:avLst/>
          </a:prstGeom>
          <a:noFill/>
        </p:spPr>
      </p:pic>
      <p:pic>
        <p:nvPicPr>
          <p:cNvPr id="4" name="Picture 3">
            <a:extLst>
              <a:ext uri="{FF2B5EF4-FFF2-40B4-BE49-F238E27FC236}">
                <a16:creationId xmlns:a16="http://schemas.microsoft.com/office/drawing/2014/main" id="{555239C1-3A1C-B497-5EDC-7AE88D0E05E5}"/>
              </a:ext>
            </a:extLst>
          </p:cNvPr>
          <p:cNvPicPr>
            <a:picLocks noChangeAspect="1"/>
          </p:cNvPicPr>
          <p:nvPr/>
        </p:nvPicPr>
        <p:blipFill rotWithShape="1">
          <a:blip r:embed="rId3"/>
          <a:srcRect l="78456" t="8173" b="62683"/>
          <a:stretch/>
        </p:blipFill>
        <p:spPr>
          <a:xfrm>
            <a:off x="7254768" y="1073943"/>
            <a:ext cx="3515445" cy="2738680"/>
          </a:xfrm>
          <a:prstGeom prst="rect">
            <a:avLst/>
          </a:prstGeom>
          <a:noFill/>
        </p:spPr>
      </p:pic>
    </p:spTree>
    <p:extLst>
      <p:ext uri="{BB962C8B-B14F-4D97-AF65-F5344CB8AC3E}">
        <p14:creationId xmlns:p14="http://schemas.microsoft.com/office/powerpoint/2010/main" val="1241442206"/>
      </p:ext>
    </p:extLst>
  </p:cSld>
  <p:clrMapOvr>
    <a:masterClrMapping/>
  </p:clrMapOvr>
</p:sld>
</file>

<file path=ppt/theme/theme1.xml><?xml version="1.0" encoding="utf-8"?>
<a:theme xmlns:a="http://schemas.openxmlformats.org/drawingml/2006/main" name="Presentation template - Kyoto cour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 blue" id="{E209FE9F-F4B0-4F83-A9ED-1E5FD9DE4396}" vid="{28F9939D-F180-4220-ACF8-9EB8596F8FD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39e5aef-327d-4eb6-a8e0-9b2fd01ac0fa">
      <Terms xmlns="http://schemas.microsoft.com/office/infopath/2007/PartnerControls"/>
    </lcf76f155ced4ddcb4097134ff3c332f>
    <TaxCatchAll xmlns="3042e625-934f-4bb2-8533-cbb6446c8b2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DE4B8CEBD9304286F1E0B7BC383844" ma:contentTypeVersion="11" ma:contentTypeDescription="Create a new document." ma:contentTypeScope="" ma:versionID="d76399d66d45378b52bd24e5db7672eb">
  <xsd:schema xmlns:xsd="http://www.w3.org/2001/XMLSchema" xmlns:xs="http://www.w3.org/2001/XMLSchema" xmlns:p="http://schemas.microsoft.com/office/2006/metadata/properties" xmlns:ns2="339e5aef-327d-4eb6-a8e0-9b2fd01ac0fa" xmlns:ns3="3042e625-934f-4bb2-8533-cbb6446c8b2b" targetNamespace="http://schemas.microsoft.com/office/2006/metadata/properties" ma:root="true" ma:fieldsID="f81e3bb06f6900da50fdd409f0138bcf" ns2:_="" ns3:_="">
    <xsd:import namespace="339e5aef-327d-4eb6-a8e0-9b2fd01ac0fa"/>
    <xsd:import namespace="3042e625-934f-4bb2-8533-cbb6446c8b2b"/>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e5aef-327d-4eb6-a8e0-9b2fd01ac0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9187c13-ff0b-40b9-aedf-f4c5774af770"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2e625-934f-4bb2-8533-cbb6446c8b2b"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5420bbb-da00-4731-a94a-6eda77d9d78f}" ma:internalName="TaxCatchAll" ma:showField="CatchAllData" ma:web="3042e625-934f-4bb2-8533-cbb6446c8b2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A45456-4487-4D19-9421-A4B6258AFBA9}">
  <ds:schemaRefs>
    <ds:schemaRef ds:uri="3042e625-934f-4bb2-8533-cbb6446c8b2b"/>
    <ds:schemaRef ds:uri="339e5aef-327d-4eb6-a8e0-9b2fd01ac0fa"/>
    <ds:schemaRef ds:uri="82ffd5d1-c8e9-483d-a453-905e6a1f55b0"/>
    <ds:schemaRef ds:uri="d4f68f77-196c-4bf6-850a-3f6f039eb6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6D26EB7-73DD-4E68-AB4F-C999E3FC4C5C}">
  <ds:schemaRefs>
    <ds:schemaRef ds:uri="3042e625-934f-4bb2-8533-cbb6446c8b2b"/>
    <ds:schemaRef ds:uri="339e5aef-327d-4eb6-a8e0-9b2fd01ac0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21D68EE-E693-42F3-9F4A-21D1F614A3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 template - Kyoto course</Template>
  <TotalTime>0</TotalTime>
  <Words>3682</Words>
  <Application>Microsoft Office PowerPoint</Application>
  <PresentationFormat>Widescreen</PresentationFormat>
  <Paragraphs>430</Paragraphs>
  <Slides>39</Slides>
  <Notes>12</Notes>
  <HiddenSlides>10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Graphik</vt:lpstr>
      <vt:lpstr>Segoe UI</vt:lpstr>
      <vt:lpstr>Wingdings</vt:lpstr>
      <vt:lpstr>Presentation template - Kyoto course</vt:lpstr>
      <vt:lpstr>2_Office Theme</vt:lpstr>
      <vt:lpstr>PowerPoint Presentation</vt:lpstr>
      <vt:lpstr>EV positives and risks  - a quick summary of my general assumptions</vt:lpstr>
      <vt:lpstr>This presentation:</vt:lpstr>
      <vt:lpstr>An in-depth look at the IEA’s lifecycle emissions analysis</vt:lpstr>
      <vt:lpstr>An in-depth look at the IEA’s lifecycle emissions analysis</vt:lpstr>
      <vt:lpstr>An in-depth look at the IEA’s lifecycle emissions analysis</vt:lpstr>
      <vt:lpstr>Electric Vehicles introduction</vt:lpstr>
      <vt:lpstr>Quantifying energy efficiency effects of EV uptake on energy use</vt:lpstr>
      <vt:lpstr>A short-term alternative, ICE efficiency improvements:</vt:lpstr>
      <vt:lpstr>Biofuels</vt:lpstr>
      <vt:lpstr>Hydrogen</vt:lpstr>
      <vt:lpstr>Let’s go shopping for cars:</vt:lpstr>
      <vt:lpstr>PowerPoint Presentation</vt:lpstr>
      <vt:lpstr>Vehicle sales shares for EV’s vs ICE’s in light vehicles</vt:lpstr>
      <vt:lpstr>China’s EVs push</vt:lpstr>
      <vt:lpstr>China EVs - public charging:</vt:lpstr>
      <vt:lpstr>China EVs subsidies dropped, is this price parity?</vt:lpstr>
      <vt:lpstr>USA EV’s – an overview</vt:lpstr>
      <vt:lpstr>Inflation Reduction Act (IRA) and the Bipartisan Infrastructure Law (BIL) </vt:lpstr>
      <vt:lpstr>Health costs from air pollution</vt:lpstr>
      <vt:lpstr>USA EVs – will the sales share of EVs increase?</vt:lpstr>
      <vt:lpstr>Price parity expectations </vt:lpstr>
      <vt:lpstr>USA truck price parity expectations</vt:lpstr>
      <vt:lpstr>Quick analysis of TCO for (big) trucks</vt:lpstr>
      <vt:lpstr>PowerPoint Presentation</vt:lpstr>
      <vt:lpstr>Impending storm: Resource extraction and refining</vt:lpstr>
      <vt:lpstr>Cheaper battery chemistries could alleviate raw material concerns?</vt:lpstr>
      <vt:lpstr>Charging</vt:lpstr>
      <vt:lpstr>Charging costs quantified</vt:lpstr>
      <vt:lpstr>Indonesian case study – an EV hub?</vt:lpstr>
      <vt:lpstr>2W progress</vt:lpstr>
      <vt:lpstr>PowerPoint Presentation</vt:lpstr>
      <vt:lpstr>PowerPoint Presentation</vt:lpstr>
      <vt:lpstr>Fossil fuel subsidies</vt:lpstr>
      <vt:lpstr>PHEV’s</vt:lpstr>
      <vt:lpstr>How expensive is it all for governments?</vt:lpstr>
      <vt:lpstr>PowerPoint Presentation</vt:lpstr>
      <vt:lpstr>PowerPoint Presentation</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dc:title>
  <dc:creator>Finbar MAUNSELL</dc:creator>
  <cp:lastModifiedBy>Finbar MAUNSELL</cp:lastModifiedBy>
  <cp:revision>2</cp:revision>
  <dcterms:created xsi:type="dcterms:W3CDTF">2022-04-15T08:53:06Z</dcterms:created>
  <dcterms:modified xsi:type="dcterms:W3CDTF">2023-09-19T08:45:39Z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0x01010033DE4B8CEBD9304286F1E0B7BC383844</vt:lpwstr>
  </property>
  <property fmtid="{D5CDD505-2E9C-101B-9397-08002B2CF9AE}" pid="3" name="MediaServiceImageTags">
    <vt:lpwstr/>
  </property>
</Properties>
</file>